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CDB71-2AB3-4A38-B328-59DD213AAF11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324EB-D6CB-4142-BDBC-76036B33DF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0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9pPr>
          </a:lstStyle>
          <a:p>
            <a:pPr eaLnBrk="1" hangingPunct="1"/>
            <a:fld id="{2273E5F9-F224-4F5E-920E-0B8BA7419C52}" type="slidenum">
              <a:rPr lang="en-US" sz="1200">
                <a:solidFill>
                  <a:prstClr val="black"/>
                </a:solidFill>
              </a:rPr>
              <a:pPr eaLnBrk="1" hangingPunct="1"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9pPr>
          </a:lstStyle>
          <a:p>
            <a:pPr eaLnBrk="1" hangingPunct="1"/>
            <a:fld id="{E132501E-7B91-41E8-8D87-3F24E2EFA2DD}" type="slidenum">
              <a:rPr lang="en-US" sz="1200">
                <a:solidFill>
                  <a:prstClr val="black"/>
                </a:solidFill>
              </a:rPr>
              <a:pPr eaLnBrk="1" hangingPunct="1"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-107" charset="0"/>
                <a:ea typeface="ＭＳ Ｐゴシック" pitchFamily="-107" charset="-128"/>
              </a:defRPr>
            </a:lvl9pPr>
          </a:lstStyle>
          <a:p>
            <a:pPr eaLnBrk="1" hangingPunct="1"/>
            <a:fld id="{A6F9D190-224F-43EB-B2B4-9F0E059FAEAC}" type="slidenum">
              <a:rPr lang="en-US" sz="1200">
                <a:solidFill>
                  <a:prstClr val="black"/>
                </a:solidFill>
              </a:rPr>
              <a:pPr eaLnBrk="1" hangingPunct="1"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ea typeface="ＭＳ Ｐゴシック" pitchFamily="-107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2400">
                  <a:solidFill>
                    <a:srgbClr val="000000"/>
                  </a:solidFill>
                  <a:ea typeface="ＭＳ Ｐゴシック" pitchFamily="-107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ea typeface="ＭＳ Ｐゴシック" pitchFamily="-107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ea typeface="ＭＳ Ｐゴシック" pitchFamily="-107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ea typeface="ＭＳ Ｐゴシック" pitchFamily="-107" charset="-128"/>
              </a:endParaRPr>
            </a:p>
          </p:txBody>
        </p:sp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55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-108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C1C1C"/>
                </a:solidFill>
              </a:rPr>
              <a:t>6-2011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1C1C1C"/>
                </a:solidFill>
              </a:rPr>
              <a:t>iteenchallenge.org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D85FFA6F-989B-49DD-AB82-4143A7749D19}" type="slidenum">
              <a:rPr lang="en-US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2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71D37-EF57-4D6D-BF5F-142D33A40C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1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4B59B-4F32-463E-B3F4-C5595595F21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E7E26-6FCB-4741-B58A-B5D64B9598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19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8BC37-46A5-41CC-9C1E-57145842769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36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8B329-F5E4-4D7E-BB48-2B3EFF1695E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5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30908-336D-47E9-ABA3-D8981D3565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288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9E45-160F-4F70-9FC9-8E01D173EA4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3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DF294-A692-49A5-AB87-FFDA0BA0214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01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6DFDC-607C-4C3E-9E6A-4037687C5FD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19A9E-AFD4-4BDE-A456-33E44DD6DE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704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sz="2400">
              <a:solidFill>
                <a:srgbClr val="000000"/>
              </a:solidFill>
              <a:ea typeface="ＭＳ Ｐゴシック" pitchFamily="-107" charset="-128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Tahoma" pitchFamily="-108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452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ahoma" pitchFamily="-108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45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DEC858-2AF1-43C7-9D57-2DB881208A85}" type="slidenum">
              <a:rPr lang="en-US">
                <a:solidFill>
                  <a:srgbClr val="000000"/>
                </a:solidFill>
                <a:ea typeface="ＭＳ Ｐゴシック" pitchFamily="-107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itchFamily="-10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758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ＭＳ Ｐゴシック" pitchFamily="-108" charset="-128"/>
          <a:cs typeface="ＭＳ Ｐゴシック" pitchFamily="-10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ＭＳ Ｐゴシック" pitchFamily="-108" charset="-128"/>
          <a:cs typeface="ＭＳ Ｐゴシック" pitchFamily="-10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ＭＳ Ｐゴシック" pitchFamily="-108" charset="-128"/>
          <a:cs typeface="ＭＳ Ｐゴシック" pitchFamily="-10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-10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07" charset="2"/>
        <a:buChar char="n"/>
        <a:defRPr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107" charset="2"/>
        <a:buChar char="n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07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07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7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8" charset="2"/>
        <a:buChar char="n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Construção de uma vida equilibrada e Ministério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por</a:t>
            </a:r>
            <a:r>
              <a:rPr lang="en-US" dirty="0" smtClean="0"/>
              <a:t> Daryel Erickson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472348"/>
            <a:ext cx="3657298" cy="2035896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C1C1C"/>
                </a:solidFill>
              </a:rPr>
              <a:t>iteenchallenge.org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1C1C1C"/>
                </a:solidFill>
              </a:rPr>
              <a:t>6-2011</a:t>
            </a:r>
            <a:endParaRPr lang="en-US">
              <a:solidFill>
                <a:srgbClr val="1C1C1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FFA6F-989B-49DD-AB82-4143A7749D19}" type="slidenum">
              <a:rPr lang="en-US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194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-107" charset="-128"/>
              </a:rPr>
              <a:t>Como trazer equilíbrio?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6705600" cy="4383087"/>
          </a:xfrm>
          <a:effectLst>
            <a:outerShdw dist="45791" dir="2021404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Construir um ministério, mas não uma vida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lvl="1" eaLnBrk="1" hangingPunct="1">
              <a:defRPr/>
            </a:pPr>
            <a:r>
              <a:rPr lang="en-US" smtClean="0">
                <a:solidFill>
                  <a:srgbClr val="FF0000"/>
                </a:solidFill>
                <a:ea typeface="ＭＳ Ｐゴシック" pitchFamily="-107" charset="-128"/>
              </a:rPr>
              <a:t>João 10:10</a:t>
            </a:r>
          </a:p>
          <a:p>
            <a:pPr lvl="1" eaLnBrk="1" hangingPunct="1">
              <a:defRPr/>
            </a:pPr>
            <a:r>
              <a:rPr lang="en-US" smtClean="0">
                <a:solidFill>
                  <a:srgbClr val="FF0000"/>
                </a:solidFill>
                <a:ea typeface="ＭＳ Ｐゴシック" pitchFamily="-107" charset="-128"/>
              </a:rPr>
              <a:t>Provérbios 24:3-4</a:t>
            </a: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Como chegar Sabedoria</a:t>
            </a:r>
            <a:r>
              <a:rPr lang="en-US" smtClean="0">
                <a:solidFill>
                  <a:srgbClr val="000000"/>
                </a:solidFill>
                <a:ea typeface="ＭＳ Ｐゴシック" pitchFamily="-107" charset="-128"/>
              </a:rPr>
              <a:t>?</a:t>
            </a:r>
          </a:p>
          <a:p>
            <a:pPr lvl="1" eaLnBrk="1" hangingPunct="1">
              <a:defRPr/>
            </a:pPr>
            <a:r>
              <a:rPr lang="en-US" smtClean="0">
                <a:ea typeface="ＭＳ Ｐゴシック" pitchFamily="-107" charset="-128"/>
              </a:rPr>
              <a:t>Conhecimento</a:t>
            </a:r>
            <a:endParaRPr lang="en-US" smtClean="0">
              <a:solidFill>
                <a:srgbClr val="FF0000"/>
              </a:solidFill>
              <a:ea typeface="ＭＳ Ｐゴシック" pitchFamily="-107" charset="-128"/>
            </a:endParaRPr>
          </a:p>
          <a:p>
            <a:pPr lvl="1" eaLnBrk="1" hangingPunct="1">
              <a:defRPr/>
            </a:pPr>
            <a:r>
              <a:rPr lang="en-US" smtClean="0">
                <a:ea typeface="ＭＳ Ｐゴシック" pitchFamily="-107" charset="-128"/>
              </a:rPr>
              <a:t>Entendimento</a:t>
            </a:r>
            <a:endParaRPr lang="en-US" smtClean="0">
              <a:solidFill>
                <a:srgbClr val="FF0000"/>
              </a:solidFill>
              <a:ea typeface="ＭＳ Ｐゴシック" pitchFamily="-107" charset="-128"/>
            </a:endParaRPr>
          </a:p>
          <a:p>
            <a:pPr lvl="1" eaLnBrk="1" hangingPunct="1">
              <a:defRPr/>
            </a:pPr>
            <a:r>
              <a:rPr lang="en-US" smtClean="0">
                <a:ea typeface="ＭＳ Ｐゴシック" pitchFamily="-107" charset="-128"/>
              </a:rPr>
              <a:t>O resultado é a sabedoria</a:t>
            </a:r>
            <a:endParaRPr lang="en-US" smtClean="0">
              <a:solidFill>
                <a:srgbClr val="FF0000"/>
              </a:solidFill>
              <a:ea typeface="ＭＳ Ｐゴシック" pitchFamily="-107" charset="-128"/>
            </a:endParaRPr>
          </a:p>
          <a:p>
            <a:pPr lvl="1" eaLnBrk="1" hangingPunct="1">
              <a:defRPr/>
            </a:pPr>
            <a:endParaRPr lang="en-US" smtClean="0">
              <a:solidFill>
                <a:srgbClr val="FF0000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3200400"/>
            <a:ext cx="3036904" cy="24248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50800"/>
          </a:sp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E7E26-6FCB-4741-B58A-B5D64B9598C7}" type="slidenum">
              <a:rPr lang="en-US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68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6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6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107" charset="-128"/>
              </a:rPr>
              <a:t>Os Sete Pilares da Vida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6248400" cy="4114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19716"/>
                </a:solidFill>
                <a:ea typeface="ＭＳ Ｐゴシック" pitchFamily="-107" charset="-128"/>
              </a:rPr>
              <a:t>As entregas</a:t>
            </a:r>
          </a:p>
          <a:p>
            <a:pPr eaLnBrk="1" hangingPunct="1"/>
            <a:r>
              <a:rPr lang="en-US" smtClean="0">
                <a:solidFill>
                  <a:srgbClr val="019716"/>
                </a:solidFill>
                <a:ea typeface="ＭＳ Ｐゴシック" pitchFamily="-107" charset="-128"/>
              </a:rPr>
              <a:t>As prioridades corretas</a:t>
            </a:r>
          </a:p>
          <a:p>
            <a:pPr eaLnBrk="1" hangingPunct="1"/>
            <a:r>
              <a:rPr lang="en-US" smtClean="0">
                <a:solidFill>
                  <a:srgbClr val="019716"/>
                </a:solidFill>
                <a:ea typeface="ＭＳ Ｐゴシック" pitchFamily="-107" charset="-128"/>
              </a:rPr>
              <a:t>A atitudes correctas</a:t>
            </a:r>
          </a:p>
          <a:p>
            <a:pPr eaLnBrk="1" hangingPunct="1"/>
            <a:r>
              <a:rPr lang="en-US" smtClean="0">
                <a:solidFill>
                  <a:srgbClr val="019716"/>
                </a:solidFill>
                <a:ea typeface="ＭＳ Ｐゴシック" pitchFamily="-107" charset="-128"/>
              </a:rPr>
              <a:t>A verdade e vida</a:t>
            </a:r>
          </a:p>
          <a:p>
            <a:pPr eaLnBrk="1" hangingPunct="1"/>
            <a:r>
              <a:rPr lang="en-US" smtClean="0">
                <a:solidFill>
                  <a:srgbClr val="019716"/>
                </a:solidFill>
                <a:ea typeface="ＭＳ Ｐゴシック" pitchFamily="-107" charset="-128"/>
              </a:rPr>
              <a:t>A disciplina – auto-controlo</a:t>
            </a:r>
          </a:p>
          <a:p>
            <a:pPr eaLnBrk="1" hangingPunct="1"/>
            <a:r>
              <a:rPr lang="en-US" smtClean="0">
                <a:solidFill>
                  <a:srgbClr val="019716"/>
                </a:solidFill>
                <a:ea typeface="ＭＳ Ｐゴシック" pitchFamily="-107" charset="-128"/>
              </a:rPr>
              <a:t>Os relacionamentos correctos</a:t>
            </a:r>
          </a:p>
          <a:p>
            <a:pPr eaLnBrk="1" hangingPunct="1"/>
            <a:r>
              <a:rPr lang="en-US" smtClean="0">
                <a:solidFill>
                  <a:srgbClr val="019716"/>
                </a:solidFill>
                <a:ea typeface="ＭＳ Ｐゴシック" pitchFamily="-107" charset="-128"/>
              </a:rPr>
              <a:t>A oração e uma vida devoção</a:t>
            </a:r>
          </a:p>
          <a:p>
            <a:pPr eaLnBrk="1" hangingPunct="1"/>
            <a:endParaRPr lang="en-US" smtClean="0">
              <a:solidFill>
                <a:srgbClr val="019716"/>
              </a:solidFill>
              <a:ea typeface="ＭＳ Ｐゴシック" pitchFamily="-107" charset="-128"/>
            </a:endParaRPr>
          </a:p>
        </p:txBody>
      </p:sp>
      <p:pic>
        <p:nvPicPr>
          <p:cNvPr id="7172" name="Picture 4" descr="bl0000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52600"/>
            <a:ext cx="27432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E7E26-6FCB-4741-B58A-B5D64B9598C7}" type="slidenum">
              <a:rPr lang="en-US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60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-107" charset="-128"/>
              </a:rPr>
              <a:t>Como trazer equilíbrio?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17713"/>
            <a:ext cx="6858000" cy="4383087"/>
          </a:xfrm>
          <a:effectLst>
            <a:outerShdw dist="45791" dir="2021404" algn="ctr" rotWithShape="0">
              <a:schemeClr val="bg2">
                <a:alpha val="74997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Reconheça quando você está fora de equilíbrio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Permitir Ministério ser                um evento familiar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Estabelecer parâmetros   adequados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Re-pensar suas prioridades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r>
              <a:rPr lang="en-US" smtClean="0">
                <a:ea typeface="ＭＳ Ｐゴシック" pitchFamily="-107" charset="-128"/>
              </a:rPr>
              <a:t>Cerca de um conselho para você</a:t>
            </a: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  <a:p>
            <a:pPr eaLnBrk="1" hangingPunct="1">
              <a:defRPr/>
            </a:pPr>
            <a:endParaRPr lang="en-US" smtClean="0">
              <a:solidFill>
                <a:schemeClr val="hlink"/>
              </a:solidFill>
              <a:ea typeface="ＭＳ Ｐゴシック" pitchFamily="-107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048000"/>
            <a:ext cx="2750599" cy="21962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50800"/>
          </a:sp3d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iteenchallenge.org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6-2011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BE7E26-6FCB-4741-B58A-B5D64B9598C7}" type="slidenum">
              <a:rPr lang="en-US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80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6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bldLvl="3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3f988fe6df8ae7d8013c6fd66a1c042d9bb9d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0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111</Words>
  <Application>Microsoft Office PowerPoint</Application>
  <PresentationFormat>On-screen Show (4:3)</PresentationFormat>
  <Paragraphs>39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Blends</vt:lpstr>
      <vt:lpstr>Construção de uma vida equilibrada e Ministério</vt:lpstr>
      <vt:lpstr>Como trazer equilíbrio?</vt:lpstr>
      <vt:lpstr>Os Sete Pilares da Vida</vt:lpstr>
      <vt:lpstr>Como trazer equilíbrio?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Balanced Life and Ministry</dc:title>
  <dc:creator>Gregg</dc:creator>
  <cp:lastModifiedBy>Tim Hanson</cp:lastModifiedBy>
  <cp:revision>3</cp:revision>
  <dcterms:created xsi:type="dcterms:W3CDTF">2011-06-29T19:16:49Z</dcterms:created>
  <dcterms:modified xsi:type="dcterms:W3CDTF">2015-06-10T19:57:25Z</dcterms:modified>
</cp:coreProperties>
</file>