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696" y="-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04DC5-21A9-4AFD-9D0D-CB62BEA6B43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7E68F-052E-4294-B5D9-DD5B80EE7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75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9pPr>
          </a:lstStyle>
          <a:p>
            <a:pPr eaLnBrk="1" hangingPunct="1"/>
            <a:fld id="{9D30B2D7-9E26-43F3-8BE2-282A170C41F9}" type="slidenum">
              <a:rPr lang="en-US" sz="1200">
                <a:solidFill>
                  <a:prstClr val="black"/>
                </a:solidFill>
              </a:rPr>
              <a:pPr eaLnBrk="1" hangingPunct="1"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9pPr>
          </a:lstStyle>
          <a:p>
            <a:pPr eaLnBrk="1" hangingPunct="1"/>
            <a:fld id="{EEBA3EF0-F2E1-4B22-9513-A54520425688}" type="slidenum">
              <a:rPr lang="en-US" sz="1200">
                <a:solidFill>
                  <a:prstClr val="black"/>
                </a:solidFill>
              </a:rPr>
              <a:pPr eaLnBrk="1" hangingPunct="1"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9pPr>
          </a:lstStyle>
          <a:p>
            <a:pPr eaLnBrk="1" hangingPunct="1"/>
            <a:fld id="{1781B2FC-1898-481D-90B5-DE899DCEF263}" type="slidenum">
              <a:rPr lang="en-US" sz="1200">
                <a:solidFill>
                  <a:prstClr val="black"/>
                </a:solidFill>
              </a:rPr>
              <a:pPr eaLnBrk="1" hangingPunct="1"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ea typeface="ＭＳ Ｐゴシック" pitchFamily="-107" charset="-128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ea typeface="ＭＳ Ｐゴシック" pitchFamily="-107" charset="-128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ea typeface="ＭＳ Ｐゴシック" pitchFamily="-107" charset="-128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ea typeface="ＭＳ Ｐゴシック" pitchFamily="-107" charset="-128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ea typeface="ＭＳ Ｐゴシック" pitchFamily="-107" charset="-128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ea typeface="ＭＳ Ｐゴシック" pitchFamily="-107" charset="-128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ea typeface="ＭＳ Ｐゴシック" pitchFamily="-107" charset="-128"/>
              </a:endParaRPr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0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1C1C1C"/>
                </a:solidFill>
              </a:rPr>
              <a:t>6-2011</a:t>
            </a:r>
            <a:endParaRPr lang="en-US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1C1C1C"/>
                </a:solidFill>
              </a:rPr>
              <a:t>iteenchallenge.org</a:t>
            </a: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85FFA6F-989B-49DD-AB82-4143A7749D19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40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71D37-EF57-4D6D-BF5F-142D33A40C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10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4B59B-4F32-463E-B3F4-C5595595F2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9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E7E26-6FCB-4741-B58A-B5D64B9598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17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8BC37-46A5-41CC-9C1E-5714584276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99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8B329-F5E4-4D7E-BB48-2B3EFF1695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9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30908-336D-47E9-ABA3-D8981D3565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49E45-160F-4F70-9FC9-8E01D173EA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69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DF294-A692-49A5-AB87-FFDA0BA021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83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6DFDC-607C-4C3E-9E6A-4037687C5F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28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19A9E-AFD4-4BDE-A456-33E44DD6DE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2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ea typeface="ＭＳ Ｐゴシック" pitchFamily="-107" charset="-128"/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ea typeface="ＭＳ Ｐゴシック" pitchFamily="-107" charset="-128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ea typeface="ＭＳ Ｐゴシック" pitchFamily="-107" charset="-128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ea typeface="ＭＳ Ｐゴシック" pitchFamily="-107" charset="-128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ea typeface="ＭＳ Ｐゴシック" pitchFamily="-107" charset="-128"/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ea typeface="ＭＳ Ｐゴシック" pitchFamily="-107" charset="-128"/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ea typeface="ＭＳ Ｐゴシック" pitchFamily="-107" charset="-128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-108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-108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DEC858-2AF1-43C7-9D57-2DB881208A85}" type="slidenum">
              <a:rPr lang="en-US">
                <a:solidFill>
                  <a:srgbClr val="000000"/>
                </a:solidFill>
                <a:ea typeface="ＭＳ Ｐゴシック" pitchFamily="-107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427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  <a:ea typeface="ＭＳ Ｐゴシック" pitchFamily="-108" charset="-128"/>
          <a:cs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  <a:ea typeface="ＭＳ Ｐゴシック" pitchFamily="-108" charset="-128"/>
          <a:cs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  <a:ea typeface="ＭＳ Ｐゴシック" pitchFamily="-108" charset="-128"/>
          <a:cs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-107" charset="2"/>
        <a:buChar char="n"/>
        <a:defRPr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-107" charset="2"/>
        <a:buChar char="n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107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107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7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/>
              <a:t>La edificación de una vida equilibrada y el Ministerio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Daryel Erickson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472348"/>
            <a:ext cx="3657298" cy="203589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C1C1C"/>
                </a:solidFill>
              </a:rPr>
              <a:t>iteenchallenge.org</a:t>
            </a:r>
            <a:endParaRPr lang="en-US">
              <a:solidFill>
                <a:srgbClr val="1C1C1C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C1C1C"/>
                </a:solidFill>
              </a:rPr>
              <a:t>6-2011</a:t>
            </a:r>
            <a:endParaRPr lang="en-US">
              <a:solidFill>
                <a:srgbClr val="1C1C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FFA6F-989B-49DD-AB82-4143A7749D19}" type="slidenum">
              <a:rPr lang="en-US">
                <a:solidFill>
                  <a:srgbClr val="1C1C1C"/>
                </a:solidFill>
              </a:rPr>
              <a:pPr>
                <a:defRPr/>
              </a:pPr>
              <a:t>1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340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107" charset="-128"/>
              </a:rPr>
              <a:t>¿</a:t>
            </a:r>
            <a:r>
              <a:rPr lang="en-US" b="1" dirty="0" err="1" smtClean="0">
                <a:ea typeface="ＭＳ Ｐゴシック" pitchFamily="-107" charset="-128"/>
              </a:rPr>
              <a:t>Cómo</a:t>
            </a:r>
            <a:r>
              <a:rPr lang="en-US" b="1" dirty="0" smtClean="0">
                <a:ea typeface="ＭＳ Ｐゴシック" pitchFamily="-107" charset="-128"/>
              </a:rPr>
              <a:t> </a:t>
            </a:r>
            <a:r>
              <a:rPr lang="en-US" b="1" dirty="0" err="1" smtClean="0">
                <a:ea typeface="ＭＳ Ｐゴシック" pitchFamily="-107" charset="-128"/>
              </a:rPr>
              <a:t>lograr</a:t>
            </a:r>
            <a:r>
              <a:rPr lang="en-US" b="1" dirty="0" smtClean="0">
                <a:ea typeface="ＭＳ Ｐゴシック" pitchFamily="-107" charset="-128"/>
              </a:rPr>
              <a:t> el </a:t>
            </a:r>
            <a:r>
              <a:rPr lang="en-US" b="1" dirty="0" err="1" smtClean="0">
                <a:ea typeface="ＭＳ Ｐゴシック" pitchFamily="-107" charset="-128"/>
              </a:rPr>
              <a:t>equilibrio</a:t>
            </a:r>
            <a:r>
              <a:rPr lang="en-US" b="1" dirty="0" smtClean="0">
                <a:ea typeface="ＭＳ Ｐゴシック" pitchFamily="-107" charset="-128"/>
              </a:rPr>
              <a:t>?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5715000" cy="4383087"/>
          </a:xfrm>
          <a:effectLst>
            <a:outerShdw dist="45791" dir="2021404" algn="ctr" rotWithShape="0">
              <a:schemeClr val="bg2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a typeface="ＭＳ Ｐゴシック" pitchFamily="-107" charset="-128"/>
              </a:rPr>
              <a:t>Construir</a:t>
            </a:r>
            <a:r>
              <a:rPr lang="en-US" dirty="0" smtClean="0">
                <a:ea typeface="ＭＳ Ｐゴシック" pitchFamily="-107" charset="-128"/>
              </a:rPr>
              <a:t> un </a:t>
            </a:r>
            <a:r>
              <a:rPr lang="en-US" dirty="0" err="1" smtClean="0">
                <a:ea typeface="ＭＳ Ｐゴシック" pitchFamily="-107" charset="-128"/>
              </a:rPr>
              <a:t>ministerio</a:t>
            </a:r>
            <a:r>
              <a:rPr lang="en-US" dirty="0" smtClean="0">
                <a:ea typeface="ＭＳ Ｐゴシック" pitchFamily="-107" charset="-128"/>
              </a:rPr>
              <a:t>,    </a:t>
            </a:r>
            <a:r>
              <a:rPr lang="en-US" dirty="0" err="1" smtClean="0">
                <a:ea typeface="ＭＳ Ｐゴシック" pitchFamily="-107" charset="-128"/>
              </a:rPr>
              <a:t>pero</a:t>
            </a:r>
            <a:r>
              <a:rPr lang="en-US" dirty="0" smtClean="0">
                <a:ea typeface="ＭＳ Ｐゴシック" pitchFamily="-107" charset="-128"/>
              </a:rPr>
              <a:t> no </a:t>
            </a:r>
            <a:r>
              <a:rPr lang="en-US" dirty="0" err="1" smtClean="0">
                <a:ea typeface="ＭＳ Ｐゴシック" pitchFamily="-107" charset="-128"/>
              </a:rPr>
              <a:t>una</a:t>
            </a:r>
            <a:r>
              <a:rPr lang="en-US" dirty="0" smtClean="0">
                <a:ea typeface="ＭＳ Ｐゴシック" pitchFamily="-107" charset="-128"/>
              </a:rPr>
              <a:t> </a:t>
            </a:r>
            <a:r>
              <a:rPr lang="en-US" dirty="0" err="1" smtClean="0">
                <a:ea typeface="ＭＳ Ｐゴシック" pitchFamily="-107" charset="-128"/>
              </a:rPr>
              <a:t>vida</a:t>
            </a:r>
            <a:endParaRPr lang="en-US" dirty="0" smtClean="0">
              <a:solidFill>
                <a:schemeClr val="hlink"/>
              </a:solidFill>
              <a:ea typeface="ＭＳ Ｐゴシック" pitchFamily="-107" charset="-128"/>
            </a:endParaRP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0000"/>
                </a:solidFill>
                <a:ea typeface="ＭＳ Ｐゴシック" pitchFamily="-107" charset="-128"/>
              </a:rPr>
              <a:t>Juan 10:10</a:t>
            </a:r>
          </a:p>
          <a:p>
            <a:pPr lvl="1"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ea typeface="ＭＳ Ｐゴシック" pitchFamily="-107" charset="-128"/>
              </a:rPr>
              <a:t>Proverbios</a:t>
            </a:r>
            <a:r>
              <a:rPr lang="en-US" dirty="0" smtClean="0">
                <a:solidFill>
                  <a:srgbClr val="FF0000"/>
                </a:solidFill>
                <a:ea typeface="ＭＳ Ｐゴシック" pitchFamily="-107" charset="-128"/>
              </a:rPr>
              <a:t> 24:3-4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-107" charset="-128"/>
              </a:rPr>
              <a:t>¿</a:t>
            </a:r>
            <a:r>
              <a:rPr lang="en-US" dirty="0" err="1" smtClean="0">
                <a:ea typeface="ＭＳ Ｐゴシック" pitchFamily="-107" charset="-128"/>
              </a:rPr>
              <a:t>Cómo</a:t>
            </a:r>
            <a:r>
              <a:rPr lang="en-US" dirty="0" smtClean="0">
                <a:ea typeface="ＭＳ Ｐゴシック" pitchFamily="-107" charset="-128"/>
              </a:rPr>
              <a:t> </a:t>
            </a:r>
            <a:r>
              <a:rPr lang="en-US" dirty="0" err="1" smtClean="0">
                <a:ea typeface="ＭＳ Ｐゴシック" pitchFamily="-107" charset="-128"/>
              </a:rPr>
              <a:t>obtener</a:t>
            </a:r>
            <a:r>
              <a:rPr lang="en-US" dirty="0" smtClean="0">
                <a:ea typeface="ＭＳ Ｐゴシック" pitchFamily="-107" charset="-128"/>
              </a:rPr>
              <a:t> la </a:t>
            </a:r>
            <a:r>
              <a:rPr lang="en-US" dirty="0" err="1" smtClean="0">
                <a:ea typeface="ＭＳ Ｐゴシック" pitchFamily="-107" charset="-128"/>
              </a:rPr>
              <a:t>sabiduría</a:t>
            </a:r>
            <a:r>
              <a:rPr lang="en-US" dirty="0" smtClean="0">
                <a:ea typeface="ＭＳ Ｐゴシック" pitchFamily="-107" charset="-128"/>
              </a:rPr>
              <a:t>?</a:t>
            </a:r>
            <a:endParaRPr lang="en-US" dirty="0" smtClean="0">
              <a:solidFill>
                <a:srgbClr val="000000"/>
              </a:solidFill>
              <a:ea typeface="ＭＳ Ｐゴシック" pitchFamily="-107" charset="-128"/>
            </a:endParaRPr>
          </a:p>
          <a:p>
            <a:pPr lvl="1" eaLnBrk="1" hangingPunct="1">
              <a:defRPr/>
            </a:pPr>
            <a:r>
              <a:rPr lang="en-US" dirty="0" err="1" smtClean="0">
                <a:ea typeface="ＭＳ Ｐゴシック" pitchFamily="-107" charset="-128"/>
              </a:rPr>
              <a:t>Conocimiento</a:t>
            </a:r>
            <a:r>
              <a:rPr lang="en-US" dirty="0" smtClean="0">
                <a:ea typeface="ＭＳ Ｐゴシック" pitchFamily="-107" charset="-128"/>
              </a:rPr>
              <a:t> </a:t>
            </a:r>
          </a:p>
          <a:p>
            <a:pPr lvl="1" eaLnBrk="1" hangingPunct="1">
              <a:defRPr/>
            </a:pPr>
            <a:r>
              <a:rPr lang="en-US" dirty="0" err="1" smtClean="0">
                <a:ea typeface="ＭＳ Ｐゴシック" pitchFamily="-107" charset="-128"/>
              </a:rPr>
              <a:t>Entendimiento</a:t>
            </a:r>
            <a:endParaRPr lang="en-US" dirty="0" smtClean="0">
              <a:solidFill>
                <a:srgbClr val="FF0000"/>
              </a:solidFill>
              <a:ea typeface="ＭＳ Ｐゴシック" pitchFamily="-107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-107" charset="-128"/>
              </a:rPr>
              <a:t>El </a:t>
            </a:r>
            <a:r>
              <a:rPr lang="en-US" dirty="0" err="1" smtClean="0">
                <a:ea typeface="ＭＳ Ｐゴシック" pitchFamily="-107" charset="-128"/>
              </a:rPr>
              <a:t>resultado</a:t>
            </a:r>
            <a:r>
              <a:rPr lang="en-US" dirty="0" smtClean="0">
                <a:ea typeface="ＭＳ Ｐゴシック" pitchFamily="-107" charset="-128"/>
              </a:rPr>
              <a:t> </a:t>
            </a:r>
            <a:r>
              <a:rPr lang="en-US" dirty="0" err="1" smtClean="0">
                <a:ea typeface="ＭＳ Ｐゴシック" pitchFamily="-107" charset="-128"/>
              </a:rPr>
              <a:t>es</a:t>
            </a:r>
            <a:r>
              <a:rPr lang="en-US" dirty="0" smtClean="0">
                <a:ea typeface="ＭＳ Ｐゴシック" pitchFamily="-107" charset="-128"/>
              </a:rPr>
              <a:t> la </a:t>
            </a:r>
            <a:r>
              <a:rPr lang="en-US" dirty="0" err="1" smtClean="0">
                <a:ea typeface="ＭＳ Ｐゴシック" pitchFamily="-107" charset="-128"/>
              </a:rPr>
              <a:t>sabiduría</a:t>
            </a:r>
            <a:endParaRPr lang="en-US" dirty="0" smtClean="0">
              <a:solidFill>
                <a:srgbClr val="FF0000"/>
              </a:solidFill>
              <a:ea typeface="ＭＳ Ｐゴシック" pitchFamily="-107" charset="-128"/>
            </a:endParaRPr>
          </a:p>
          <a:p>
            <a:pPr lvl="1" eaLnBrk="1" hangingPunct="1">
              <a:defRPr/>
            </a:pPr>
            <a:endParaRPr lang="en-US" dirty="0" smtClean="0">
              <a:solidFill>
                <a:srgbClr val="FF0000"/>
              </a:solidFill>
              <a:ea typeface="ＭＳ Ｐゴシック" pitchFamily="-107" charset="-128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hlink"/>
              </a:solidFill>
              <a:ea typeface="ＭＳ Ｐゴシック" pitchFamily="-107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743200"/>
            <a:ext cx="3036904" cy="242481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50800"/>
          </a:sp3d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E7E26-6FCB-4741-B58A-B5D64B9598C7}" type="slidenum">
              <a:rPr lang="en-US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1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ea typeface="ＭＳ Ｐゴシック" pitchFamily="-107" charset="-128"/>
              </a:rPr>
              <a:t>7 pilares de una vida equilibrada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6248400" cy="4114800"/>
          </a:xfrm>
        </p:spPr>
        <p:txBody>
          <a:bodyPr/>
          <a:lstStyle/>
          <a:p>
            <a:pPr eaLnBrk="1" hangingPunct="1"/>
            <a:r>
              <a:rPr lang="en-US" sz="2800" b="1" smtClean="0">
                <a:ea typeface="ＭＳ Ｐゴシック" pitchFamily="-107" charset="-128"/>
              </a:rPr>
              <a:t>Decuada compromisos</a:t>
            </a:r>
          </a:p>
          <a:p>
            <a:pPr eaLnBrk="1" hangingPunct="1"/>
            <a:r>
              <a:rPr lang="en-US" sz="2800" b="1" smtClean="0">
                <a:ea typeface="ＭＳ Ｐゴシック" pitchFamily="-107" charset="-128"/>
              </a:rPr>
              <a:t>Prioridades adecuada</a:t>
            </a:r>
            <a:endParaRPr lang="en-US" sz="2800" b="1" smtClean="0">
              <a:solidFill>
                <a:srgbClr val="019716"/>
              </a:solidFill>
              <a:ea typeface="ＭＳ Ｐゴシック" pitchFamily="-107" charset="-128"/>
            </a:endParaRPr>
          </a:p>
          <a:p>
            <a:pPr eaLnBrk="1" hangingPunct="1"/>
            <a:r>
              <a:rPr lang="en-US" sz="2800" b="1" smtClean="0">
                <a:ea typeface="ＭＳ Ｐゴシック" pitchFamily="-107" charset="-128"/>
              </a:rPr>
              <a:t>Adecuada las prioridades</a:t>
            </a:r>
          </a:p>
          <a:p>
            <a:pPr eaLnBrk="1" hangingPunct="1"/>
            <a:r>
              <a:rPr lang="en-US" sz="2800" b="1" smtClean="0">
                <a:ea typeface="ＭＳ Ｐゴシック" pitchFamily="-107" charset="-128"/>
              </a:rPr>
              <a:t>Actitudes apropiadas</a:t>
            </a:r>
            <a:endParaRPr lang="en-US" sz="2800" b="1" smtClean="0">
              <a:solidFill>
                <a:srgbClr val="019716"/>
              </a:solidFill>
              <a:ea typeface="ＭＳ Ｐゴシック" pitchFamily="-107" charset="-128"/>
            </a:endParaRPr>
          </a:p>
          <a:p>
            <a:pPr eaLnBrk="1" hangingPunct="1"/>
            <a:r>
              <a:rPr lang="en-US" sz="2800" b="1" smtClean="0">
                <a:ea typeface="ＭＳ Ｐゴシック" pitchFamily="-107" charset="-128"/>
              </a:rPr>
              <a:t>Rama de la Verdad y la Vida </a:t>
            </a:r>
            <a:endParaRPr lang="en-US" sz="2800" b="1" smtClean="0">
              <a:solidFill>
                <a:srgbClr val="019716"/>
              </a:solidFill>
              <a:ea typeface="ＭＳ Ｐゴシック" pitchFamily="-107" charset="-128"/>
            </a:endParaRPr>
          </a:p>
          <a:p>
            <a:pPr eaLnBrk="1" hangingPunct="1"/>
            <a:r>
              <a:rPr lang="en-US" sz="2800" b="1" smtClean="0">
                <a:ea typeface="ＭＳ Ｐゴシック" pitchFamily="-107" charset="-128"/>
              </a:rPr>
              <a:t>Disciplina - El auto-control</a:t>
            </a:r>
            <a:endParaRPr lang="en-US" sz="2800" b="1" smtClean="0">
              <a:solidFill>
                <a:srgbClr val="019716"/>
              </a:solidFill>
              <a:ea typeface="ＭＳ Ｐゴシック" pitchFamily="-107" charset="-128"/>
            </a:endParaRPr>
          </a:p>
          <a:p>
            <a:pPr eaLnBrk="1" hangingPunct="1"/>
            <a:r>
              <a:rPr lang="en-US" sz="2800" b="1" smtClean="0">
                <a:ea typeface="ＭＳ Ｐゴシック" pitchFamily="-107" charset="-128"/>
              </a:rPr>
              <a:t>Adecuada Relaciones </a:t>
            </a:r>
          </a:p>
          <a:p>
            <a:pPr eaLnBrk="1" hangingPunct="1"/>
            <a:r>
              <a:rPr lang="en-US" sz="2800" b="1" smtClean="0">
                <a:ea typeface="ＭＳ Ｐゴシック" pitchFamily="-107" charset="-128"/>
              </a:rPr>
              <a:t>Oración y devoción</a:t>
            </a:r>
            <a:endParaRPr lang="en-US" sz="2800" b="1" smtClean="0">
              <a:solidFill>
                <a:srgbClr val="019716"/>
              </a:solidFill>
              <a:ea typeface="ＭＳ Ｐゴシック" pitchFamily="-107" charset="-128"/>
            </a:endParaRPr>
          </a:p>
          <a:p>
            <a:pPr eaLnBrk="1" hangingPunct="1">
              <a:buFont typeface="Wingdings" pitchFamily="-107" charset="2"/>
              <a:buNone/>
            </a:pPr>
            <a:endParaRPr lang="en-US" smtClean="0">
              <a:solidFill>
                <a:srgbClr val="019716"/>
              </a:solidFill>
              <a:ea typeface="ＭＳ Ｐゴシック" pitchFamily="-107" charset="-128"/>
            </a:endParaRPr>
          </a:p>
          <a:p>
            <a:pPr eaLnBrk="1" hangingPunct="1"/>
            <a:endParaRPr lang="en-US" smtClean="0">
              <a:solidFill>
                <a:srgbClr val="019716"/>
              </a:solidFill>
              <a:ea typeface="ＭＳ Ｐゴシック" pitchFamily="-107" charset="-128"/>
            </a:endParaRPr>
          </a:p>
        </p:txBody>
      </p:sp>
      <p:pic>
        <p:nvPicPr>
          <p:cNvPr id="10244" name="Picture 4" descr="bl0000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81200"/>
            <a:ext cx="2743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E7E26-6FCB-4741-B58A-B5D64B9598C7}" type="slidenum">
              <a:rPr lang="en-US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5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107" charset="-128"/>
              </a:rPr>
              <a:t>¿</a:t>
            </a:r>
            <a:r>
              <a:rPr lang="en-US" b="1" dirty="0" err="1" smtClean="0">
                <a:ea typeface="ＭＳ Ｐゴシック" pitchFamily="-107" charset="-128"/>
              </a:rPr>
              <a:t>Cómo</a:t>
            </a:r>
            <a:r>
              <a:rPr lang="en-US" b="1" dirty="0" smtClean="0">
                <a:ea typeface="ＭＳ Ｐゴシック" pitchFamily="-107" charset="-128"/>
              </a:rPr>
              <a:t> </a:t>
            </a:r>
            <a:r>
              <a:rPr lang="en-US" b="1" dirty="0" err="1" smtClean="0">
                <a:ea typeface="ＭＳ Ｐゴシック" pitchFamily="-107" charset="-128"/>
              </a:rPr>
              <a:t>lograr</a:t>
            </a:r>
            <a:r>
              <a:rPr lang="en-US" b="1" dirty="0" smtClean="0">
                <a:ea typeface="ＭＳ Ｐゴシック" pitchFamily="-107" charset="-128"/>
              </a:rPr>
              <a:t> el </a:t>
            </a:r>
            <a:r>
              <a:rPr lang="en-US" b="1" dirty="0" err="1" smtClean="0">
                <a:ea typeface="ＭＳ Ｐゴシック" pitchFamily="-107" charset="-128"/>
              </a:rPr>
              <a:t>equilibrio</a:t>
            </a:r>
            <a:r>
              <a:rPr lang="en-US" b="1" dirty="0" smtClean="0">
                <a:ea typeface="ＭＳ Ｐゴシック" pitchFamily="-107" charset="-128"/>
              </a:rPr>
              <a:t>?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6934200" cy="4383087"/>
          </a:xfrm>
          <a:effectLst>
            <a:outerShdw dist="45791" dir="2021404" algn="ctr" rotWithShape="0">
              <a:schemeClr val="bg2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pitchFamily="-107" charset="-128"/>
              </a:rPr>
              <a:t>Reconocer cuando están fuera      de balance</a:t>
            </a:r>
            <a:endParaRPr lang="en-US" smtClean="0">
              <a:solidFill>
                <a:schemeClr val="hlink"/>
              </a:solidFill>
              <a:ea typeface="ＭＳ Ｐゴシック" pitchFamily="-107" charset="-128"/>
            </a:endParaRPr>
          </a:p>
          <a:p>
            <a:pPr eaLnBrk="1" hangingPunct="1">
              <a:defRPr/>
            </a:pPr>
            <a:r>
              <a:rPr lang="en-US" smtClean="0">
                <a:ea typeface="ＭＳ Ｐゴシック" pitchFamily="-107" charset="-128"/>
              </a:rPr>
              <a:t>Deje que su ministerio sea                un evento de familia</a:t>
            </a:r>
            <a:endParaRPr lang="en-US" smtClean="0">
              <a:solidFill>
                <a:schemeClr val="hlink"/>
              </a:solidFill>
              <a:ea typeface="ＭＳ Ｐゴシック" pitchFamily="-107" charset="-128"/>
            </a:endParaRPr>
          </a:p>
          <a:p>
            <a:pPr eaLnBrk="1" hangingPunct="1">
              <a:defRPr/>
            </a:pPr>
            <a:r>
              <a:rPr lang="en-US" smtClean="0">
                <a:ea typeface="ＭＳ Ｐゴシック" pitchFamily="-107" charset="-128"/>
              </a:rPr>
              <a:t>Establecer los parámetros adecuados</a:t>
            </a:r>
            <a:endParaRPr lang="en-US" smtClean="0">
              <a:solidFill>
                <a:schemeClr val="hlink"/>
              </a:solidFill>
              <a:ea typeface="ＭＳ Ｐゴシック" pitchFamily="-107" charset="-128"/>
            </a:endParaRPr>
          </a:p>
          <a:p>
            <a:pPr eaLnBrk="1" hangingPunct="1">
              <a:defRPr/>
            </a:pPr>
            <a:r>
              <a:rPr lang="en-US" smtClean="0">
                <a:ea typeface="ＭＳ Ｐゴシック" pitchFamily="-107" charset="-128"/>
              </a:rPr>
              <a:t>Repensar sus prioridades</a:t>
            </a:r>
          </a:p>
          <a:p>
            <a:pPr eaLnBrk="1" hangingPunct="1">
              <a:defRPr/>
            </a:pPr>
            <a:r>
              <a:rPr lang="en-US" smtClean="0">
                <a:ea typeface="ＭＳ Ｐゴシック" pitchFamily="-107" charset="-128"/>
              </a:rPr>
              <a:t>Alguien que te aconsejo que</a:t>
            </a:r>
            <a:endParaRPr lang="en-US" smtClean="0">
              <a:solidFill>
                <a:schemeClr val="hlink"/>
              </a:solidFill>
              <a:ea typeface="ＭＳ Ｐゴシック" pitchFamily="-107" charset="-128"/>
            </a:endParaRPr>
          </a:p>
          <a:p>
            <a:pPr eaLnBrk="1" hangingPunct="1">
              <a:buFont typeface="Wingdings" pitchFamily="-107" charset="2"/>
              <a:buNone/>
              <a:defRPr/>
            </a:pPr>
            <a:endParaRPr lang="en-US" smtClean="0">
              <a:solidFill>
                <a:schemeClr val="hlink"/>
              </a:solidFill>
              <a:ea typeface="ＭＳ Ｐゴシック" pitchFamily="-107" charset="-128"/>
            </a:endParaRPr>
          </a:p>
          <a:p>
            <a:pPr eaLnBrk="1" hangingPunct="1">
              <a:defRPr/>
            </a:pPr>
            <a:endParaRPr lang="en-US" smtClean="0">
              <a:solidFill>
                <a:schemeClr val="hlink"/>
              </a:solidFill>
              <a:ea typeface="ＭＳ Ｐゴシック" pitchFamily="-107" charset="-128"/>
            </a:endParaRPr>
          </a:p>
          <a:p>
            <a:pPr eaLnBrk="1" hangingPunct="1">
              <a:defRPr/>
            </a:pPr>
            <a:endParaRPr lang="en-US" smtClean="0">
              <a:solidFill>
                <a:schemeClr val="hlink"/>
              </a:solidFill>
              <a:ea typeface="ＭＳ Ｐゴシック" pitchFamily="-107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7096" y="2971800"/>
            <a:ext cx="3036904" cy="242481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50800"/>
          </a:sp3d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E7E26-6FCB-4741-B58A-B5D64B9598C7}" type="slidenum">
              <a:rPr lang="en-US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85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bldLvl="3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122</Words>
  <Application>Microsoft Office PowerPoint</Application>
  <PresentationFormat>On-screen Show (4:3)</PresentationFormat>
  <Paragraphs>41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Blends</vt:lpstr>
      <vt:lpstr>La edificación de una vida equilibrada y el Ministerio</vt:lpstr>
      <vt:lpstr>¿Cómo lograr el equilibrio?</vt:lpstr>
      <vt:lpstr>7 pilares de una vida equilibrada</vt:lpstr>
      <vt:lpstr>¿Cómo lograr el equilibrio?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edificación de una vida equilibrada y el Ministerio</dc:title>
  <dc:creator>Gregg</dc:creator>
  <cp:lastModifiedBy>Tim Hanson</cp:lastModifiedBy>
  <cp:revision>1</cp:revision>
  <dcterms:created xsi:type="dcterms:W3CDTF">2011-06-29T19:29:45Z</dcterms:created>
  <dcterms:modified xsi:type="dcterms:W3CDTF">2015-06-10T19:51:02Z</dcterms:modified>
</cp:coreProperties>
</file>