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 id="2147483662" r:id="rId3"/>
    <p:sldMasterId id="2147483663" r:id="rId4"/>
    <p:sldMasterId id="2147483664" r:id="rId5"/>
    <p:sldMasterId id="2147483665" r:id="rId6"/>
    <p:sldMasterId id="2147483666" r:id="rId7"/>
    <p:sldMasterId id="2147483667" r:id="rId8"/>
  </p:sldMasterIdLst>
  <p:notesMasterIdLst>
    <p:notesMasterId r:id="rId6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315" r:id="rId27"/>
    <p:sldId id="316" r:id="rId28"/>
    <p:sldId id="317" r:id="rId29"/>
    <p:sldId id="318" r:id="rId30"/>
    <p:sldId id="319" r:id="rId31"/>
    <p:sldId id="320" r:id="rId32"/>
    <p:sldId id="321" r:id="rId33"/>
    <p:sldId id="322"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5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46"/>
        <p:cNvGrpSpPr/>
        <p:nvPr/>
      </p:nvGrpSpPr>
      <p:grpSpPr>
        <a:xfrm>
          <a:off x="0" y="0"/>
          <a:ext cx="0" cy="0"/>
          <a:chOff x="0" y="0"/>
          <a:chExt cx="0" cy="0"/>
        </a:xfrm>
      </p:grpSpPr>
      <p:sp>
        <p:nvSpPr>
          <p:cNvPr id="647" name="Shape 647"/>
          <p:cNvSpPr txBox="1">
            <a:spLocks noGrp="1"/>
          </p:cNvSpPr>
          <p:nvPr>
            <p:ph type="hdr" idx="2"/>
          </p:nvPr>
        </p:nvSpPr>
        <p:spPr>
          <a:xfrm>
            <a:off x="0" y="0"/>
            <a:ext cx="29718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648" name="Shape 648"/>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649" name="Shape 649"/>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50" name="Shape 65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rmAutofit/>
          </a:bodyPr>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651" name="Shape 651"/>
          <p:cNvSpPr txBox="1">
            <a:spLocks noGrp="1"/>
          </p:cNvSpPr>
          <p:nvPr>
            <p:ph type="ftr" idx="11"/>
          </p:nvPr>
        </p:nvSpPr>
        <p:spPr>
          <a:xfrm>
            <a:off x="0" y="8685212"/>
            <a:ext cx="29718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652" name="Shape 652"/>
          <p:cNvSpPr txBox="1">
            <a:spLocks noGrp="1"/>
          </p:cNvSpPr>
          <p:nvPr>
            <p:ph type="sldNum" idx="12"/>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141673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279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97" name="Shape 8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93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05" name="Shape 9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760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13" name="Shape 9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06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21" name="Shape 9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88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Shape 9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31" name="Shape 9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005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39" name="Shape 9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06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Shape 9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46" name="Shape 9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95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54" name="Shape 9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016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61" name="Shape 9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14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Shape 9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69" name="Shape 9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55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45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Shape 9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76" name="Shape 9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923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84" name="Shape 9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32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92" name="Shape 9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81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00" name="Shape 10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6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08" name="Shape 10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316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Shape 10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16" name="Shape 10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865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24" name="Shape 10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3593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32" name="Shape 10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39" name="Shape 10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224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46" name="Shape 10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00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39" name="Shape 8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471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Shape 10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54" name="Shape 10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816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Shape 10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62" name="Shape 10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309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Shape 10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70" name="Shape 10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132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78" name="Shape 10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063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Shape 10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86" name="Shape 10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424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Shape 10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94" name="Shape 10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257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01" name="Shape 1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518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Shape 1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08" name="Shape 1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144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Shape 1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15" name="Shape 1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199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Shape 1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23" name="Shape 1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11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46" name="Shape 8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260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Shape 1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31" name="Shape 1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334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Shape 1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39" name="Shape 1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777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Shape 1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47" name="Shape 1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919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Shape 1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55" name="Shape 1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2448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Shape 1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63" name="Shape 1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482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Shape 1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71" name="Shape 1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569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Shape 1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79" name="Shape 1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801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Shape 1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87" name="Shape 1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465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Shape 1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95" name="Shape 1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872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Shape 1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03" name="Shape 1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26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53" name="Shape 8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596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Shape 1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11" name="Shape 1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66924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Shape 1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19" name="Shape 1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236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Shape 1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27" name="Shape 1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109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Shape 1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35" name="Shape 1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455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Shape 1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43" name="Shape 1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468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Shape 1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51" name="Shape 1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994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Shape 1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59" name="Shape 1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462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Shape 1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67" name="Shape 1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3311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Shape 1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75" name="Shape 1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538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Shape 12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83" name="Shape 1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883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Shape 8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60" name="Shape 8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64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73" name="Shape 8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813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81" name="Shape 8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090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89" name="Shape 8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26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67"/>
        <p:cNvGrpSpPr/>
        <p:nvPr/>
      </p:nvGrpSpPr>
      <p:grpSpPr>
        <a:xfrm>
          <a:off x="0" y="0"/>
          <a:ext cx="0" cy="0"/>
          <a:chOff x="0" y="0"/>
          <a:chExt cx="0" cy="0"/>
        </a:xfrm>
      </p:grpSpPr>
      <p:sp>
        <p:nvSpPr>
          <p:cNvPr id="668" name="Shape 668"/>
          <p:cNvSpPr txBox="1">
            <a:spLocks noGrp="1"/>
          </p:cNvSpPr>
          <p:nvPr>
            <p:ph type="ctrTitle"/>
          </p:nvPr>
        </p:nvSpPr>
        <p:spPr>
          <a:xfrm>
            <a:off x="685800" y="1752601"/>
            <a:ext cx="7772400" cy="1829699"/>
          </a:xfrm>
          <a:prstGeom prst="rect">
            <a:avLst/>
          </a:prstGeom>
          <a:noFill/>
          <a:ln>
            <a:noFill/>
          </a:ln>
        </p:spPr>
        <p:txBody>
          <a:bodyPr lIns="91425" tIns="91425" rIns="91425" bIns="91425" anchor="b" anchorCtr="0">
            <a:normAutofit/>
          </a:bodyPr>
          <a:lstStyle>
            <a:lvl1pPr marL="0" lvl="0" indent="0" algn="r" rtl="0">
              <a:spcBef>
                <a:spcPts val="0"/>
              </a:spcBef>
              <a:spcAft>
                <a:spcPts val="0"/>
              </a:spcAft>
              <a:buNone/>
              <a:defRPr sz="4800" b="1">
                <a:solidFill>
                  <a:schemeClr val="dk2"/>
                </a:solidFill>
                <a:effectLst>
                  <a:outerShdw blurRad="31750" dist="25400" dir="5400000" algn="tl" rotWithShape="0">
                    <a:srgbClr val="000000">
                      <a:alpha val="25000"/>
                    </a:srgbClr>
                  </a:outerShdw>
                </a:effectLst>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669" name="Shape 669"/>
          <p:cNvSpPr txBox="1">
            <a:spLocks noGrp="1"/>
          </p:cNvSpPr>
          <p:nvPr>
            <p:ph type="subTitle" idx="1"/>
          </p:nvPr>
        </p:nvSpPr>
        <p:spPr>
          <a:xfrm>
            <a:off x="685800" y="3611607"/>
            <a:ext cx="7772400" cy="1199700"/>
          </a:xfrm>
          <a:prstGeom prst="rect">
            <a:avLst/>
          </a:prstGeom>
          <a:noFill/>
          <a:ln>
            <a:noFill/>
          </a:ln>
        </p:spPr>
        <p:txBody>
          <a:bodyPr lIns="91425" tIns="91425" rIns="91425" bIns="91425" anchor="t" anchorCtr="0"/>
          <a:lstStyle>
            <a:lvl1pPr marL="0" marR="64008" lvl="0" indent="0" algn="r" rtl="0">
              <a:spcBef>
                <a:spcPts val="400"/>
              </a:spcBef>
              <a:spcAft>
                <a:spcPts val="0"/>
              </a:spcAft>
              <a:buNone/>
              <a:defRPr>
                <a:solidFill>
                  <a:schemeClr val="dk2"/>
                </a:solidFill>
              </a:defRPr>
            </a:lvl1pPr>
            <a:lvl2pPr marL="457200" lvl="1" indent="0" algn="ctr" rtl="0">
              <a:spcBef>
                <a:spcPts val="325"/>
              </a:spcBef>
              <a:spcAft>
                <a:spcPts val="0"/>
              </a:spcAft>
              <a:buNone/>
              <a:defRPr/>
            </a:lvl2pPr>
            <a:lvl3pPr marL="914400" lvl="2" indent="0" algn="ctr" rtl="0">
              <a:spcBef>
                <a:spcPts val="350"/>
              </a:spcBef>
              <a:spcAft>
                <a:spcPts val="0"/>
              </a:spcAft>
              <a:buNone/>
              <a:defRPr/>
            </a:lvl3pPr>
            <a:lvl4pPr marL="1371600" lvl="3" indent="0" algn="ctr" rtl="0">
              <a:spcBef>
                <a:spcPts val="350"/>
              </a:spcBef>
              <a:spcAft>
                <a:spcPts val="0"/>
              </a:spcAft>
              <a:buNone/>
              <a:defRPr/>
            </a:lvl4pPr>
            <a:lvl5pPr marL="1828800" lvl="4" indent="0" algn="ctr" rtl="0">
              <a:spcBef>
                <a:spcPts val="350"/>
              </a:spcBef>
              <a:spcAft>
                <a:spcPts val="0"/>
              </a:spcAft>
              <a:buNone/>
              <a:defRPr/>
            </a:lvl5pPr>
            <a:lvl6pPr marL="2286000" lvl="5" indent="0" algn="ctr" rtl="0">
              <a:spcBef>
                <a:spcPts val="350"/>
              </a:spcBef>
              <a:buNone/>
              <a:defRPr/>
            </a:lvl6pPr>
            <a:lvl7pPr marL="2743200" lvl="6" indent="0" algn="ctr" rtl="0">
              <a:spcBef>
                <a:spcPts val="350"/>
              </a:spcBef>
              <a:buNone/>
              <a:defRPr/>
            </a:lvl7pPr>
            <a:lvl8pPr marL="3200400" lvl="7" indent="0" algn="ctr" rtl="0">
              <a:spcBef>
                <a:spcPts val="350"/>
              </a:spcBef>
              <a:buNone/>
              <a:defRPr/>
            </a:lvl8pPr>
            <a:lvl9pPr marL="3657600" lvl="8" indent="0" algn="ctr" rtl="0">
              <a:spcBef>
                <a:spcPts val="350"/>
              </a:spcBef>
              <a:buNone/>
              <a:defRPr/>
            </a:lvl9pPr>
          </a:lstStyle>
          <a:p>
            <a:endParaRPr/>
          </a:p>
        </p:txBody>
      </p:sp>
      <p:sp>
        <p:nvSpPr>
          <p:cNvPr id="670" name="Shape 670"/>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71" name="Shape 671"/>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solidFill>
                  <a:srgbClr val="F7E9E7"/>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72" name="Shape 672"/>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Times New Roman"/>
              <a:buNone/>
            </a:pPr>
            <a:fld id="{00000000-1234-1234-1234-123412341234}" type="slidenum">
              <a:rPr lang="en-US" sz="1000" b="0" i="0" u="none">
                <a:solidFill>
                  <a:srgbClr val="FFFFFF"/>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FFFFFF"/>
                </a:buClr>
                <a:buSzPct val="25000"/>
                <a:buFont typeface="Times New Roman"/>
                <a:buNone/>
              </a:pPr>
              <a:t>‹#›</a:t>
            </a:fld>
            <a:endParaRPr lang="en-US" sz="1000" b="0" i="0" u="none">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761" name="Shape 761"/>
          <p:cNvSpPr txBox="1">
            <a:spLocks noGrp="1"/>
          </p:cNvSpPr>
          <p:nvPr>
            <p:ph type="body" idx="1"/>
          </p:nvPr>
        </p:nvSpPr>
        <p:spPr>
          <a:xfrm>
            <a:off x="457200" y="5410200"/>
            <a:ext cx="4040100"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lvl="0" indent="0" algn="l" rtl="0">
              <a:spcBef>
                <a:spcPts val="400"/>
              </a:spcBef>
              <a:spcAft>
                <a:spcPts val="0"/>
              </a:spcAft>
              <a:buNone/>
              <a:defRPr sz="2400" b="0">
                <a:solidFill>
                  <a:schemeClr val="lt1"/>
                </a:solidFill>
              </a:defRPr>
            </a:lvl1pPr>
            <a:lvl2pPr marL="620712" lvl="1" indent="-239712" algn="l" rtl="0">
              <a:spcBef>
                <a:spcPts val="325"/>
              </a:spcBef>
              <a:spcAft>
                <a:spcPts val="0"/>
              </a:spcAft>
              <a:buNone/>
              <a:defRPr sz="2000" b="1"/>
            </a:lvl2pPr>
            <a:lvl3pPr marL="858837" lvl="2" indent="-236537" algn="l" rtl="0">
              <a:spcBef>
                <a:spcPts val="350"/>
              </a:spcBef>
              <a:spcAft>
                <a:spcPts val="0"/>
              </a:spcAft>
              <a:buNone/>
              <a:defRPr sz="1800" b="1"/>
            </a:lvl3pPr>
            <a:lvl4pPr marL="1143000" lvl="3" indent="-228600" algn="l" rtl="0">
              <a:spcBef>
                <a:spcPts val="350"/>
              </a:spcBef>
              <a:spcAft>
                <a:spcPts val="0"/>
              </a:spcAft>
              <a:buNone/>
              <a:defRPr sz="1600" b="1"/>
            </a:lvl4pPr>
            <a:lvl5pPr marL="1371600" lvl="4" indent="-228600" algn="l" rtl="0">
              <a:spcBef>
                <a:spcPts val="350"/>
              </a:spcBef>
              <a:spcAft>
                <a:spcPts val="0"/>
              </a:spcAft>
              <a:buNone/>
              <a:defRPr sz="1600" b="1"/>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62" name="Shape 762"/>
          <p:cNvSpPr txBox="1">
            <a:spLocks noGrp="1"/>
          </p:cNvSpPr>
          <p:nvPr>
            <p:ph type="body" idx="2"/>
          </p:nvPr>
        </p:nvSpPr>
        <p:spPr>
          <a:xfrm>
            <a:off x="4645026" y="5410200"/>
            <a:ext cx="4041900"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lvl="0" indent="0" algn="l" rtl="0">
              <a:spcBef>
                <a:spcPts val="400"/>
              </a:spcBef>
              <a:spcAft>
                <a:spcPts val="0"/>
              </a:spcAft>
              <a:buNone/>
              <a:defRPr sz="2400" b="0">
                <a:solidFill>
                  <a:schemeClr val="lt1"/>
                </a:solidFill>
              </a:defRPr>
            </a:lvl1pPr>
            <a:lvl2pPr marL="620712" lvl="1" indent="-239712" algn="l" rtl="0">
              <a:spcBef>
                <a:spcPts val="325"/>
              </a:spcBef>
              <a:spcAft>
                <a:spcPts val="0"/>
              </a:spcAft>
              <a:buNone/>
              <a:defRPr sz="2000" b="1"/>
            </a:lvl2pPr>
            <a:lvl3pPr marL="858837" lvl="2" indent="-236537" algn="l" rtl="0">
              <a:spcBef>
                <a:spcPts val="350"/>
              </a:spcBef>
              <a:spcAft>
                <a:spcPts val="0"/>
              </a:spcAft>
              <a:buNone/>
              <a:defRPr sz="1800" b="1"/>
            </a:lvl3pPr>
            <a:lvl4pPr marL="1143000" lvl="3" indent="-228600" algn="l" rtl="0">
              <a:spcBef>
                <a:spcPts val="350"/>
              </a:spcBef>
              <a:spcAft>
                <a:spcPts val="0"/>
              </a:spcAft>
              <a:buNone/>
              <a:defRPr sz="1600" b="1"/>
            </a:lvl4pPr>
            <a:lvl5pPr marL="1371600" lvl="4" indent="-228600" algn="l" rtl="0">
              <a:spcBef>
                <a:spcPts val="350"/>
              </a:spcBef>
              <a:spcAft>
                <a:spcPts val="0"/>
              </a:spcAft>
              <a:buNone/>
              <a:defRPr sz="1600" b="1"/>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63" name="Shape 763"/>
          <p:cNvSpPr txBox="1">
            <a:spLocks noGrp="1"/>
          </p:cNvSpPr>
          <p:nvPr>
            <p:ph type="body" idx="3"/>
          </p:nvPr>
        </p:nvSpPr>
        <p:spPr>
          <a:xfrm>
            <a:off x="457200" y="1444294"/>
            <a:ext cx="4040100" cy="3941700"/>
          </a:xfrm>
          <a:prstGeom prst="rect">
            <a:avLst/>
          </a:prstGeom>
          <a:noFill/>
          <a:ln>
            <a:noFill/>
          </a:ln>
        </p:spPr>
        <p:txBody>
          <a:bodyPr lIns="91425" tIns="91425" rIns="91425" bIns="91425" anchor="t" anchorCtr="0"/>
          <a:lstStyle>
            <a:lvl1pPr marL="365125" lvl="0" indent="-159893" algn="l" rtl="0">
              <a:spcBef>
                <a:spcPts val="400"/>
              </a:spcBef>
              <a:spcAft>
                <a:spcPts val="0"/>
              </a:spcAft>
              <a:buSzPct val="68000"/>
              <a:defRPr sz="2400"/>
            </a:lvl1pPr>
            <a:lvl2pPr marL="620712" lvl="1" indent="-112712" algn="l" rtl="0">
              <a:spcBef>
                <a:spcPts val="325"/>
              </a:spcBef>
              <a:spcAft>
                <a:spcPts val="0"/>
              </a:spcAft>
              <a:buSzPct val="100000"/>
              <a:defRPr sz="2000"/>
            </a:lvl2pPr>
            <a:lvl3pPr marL="858837" lvl="2" indent="-122237" algn="l" rtl="0">
              <a:spcBef>
                <a:spcPts val="350"/>
              </a:spcBef>
              <a:spcAft>
                <a:spcPts val="0"/>
              </a:spcAft>
              <a:buSzPct val="100000"/>
              <a:defRPr sz="1800"/>
            </a:lvl3pPr>
            <a:lvl4pPr marL="1143000" lvl="3" indent="-127000" algn="l" rtl="0">
              <a:spcBef>
                <a:spcPts val="350"/>
              </a:spcBef>
              <a:spcAft>
                <a:spcPts val="0"/>
              </a:spcAft>
              <a:buSzPct val="100000"/>
              <a:defRPr sz="1600"/>
            </a:lvl4pPr>
            <a:lvl5pPr marL="1371600" lvl="4" indent="-127000" algn="l" rtl="0">
              <a:spcBef>
                <a:spcPts val="350"/>
              </a:spcBef>
              <a:spcAft>
                <a:spcPts val="0"/>
              </a:spcAft>
              <a:buSzPct val="100000"/>
              <a:defRPr sz="1600"/>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64" name="Shape 764"/>
          <p:cNvSpPr txBox="1">
            <a:spLocks noGrp="1"/>
          </p:cNvSpPr>
          <p:nvPr>
            <p:ph type="body" idx="4"/>
          </p:nvPr>
        </p:nvSpPr>
        <p:spPr>
          <a:xfrm>
            <a:off x="4645025" y="1444294"/>
            <a:ext cx="4041900" cy="3941700"/>
          </a:xfrm>
          <a:prstGeom prst="rect">
            <a:avLst/>
          </a:prstGeom>
          <a:noFill/>
          <a:ln>
            <a:noFill/>
          </a:ln>
        </p:spPr>
        <p:txBody>
          <a:bodyPr lIns="91425" tIns="91425" rIns="91425" bIns="91425" anchor="t" anchorCtr="0"/>
          <a:lstStyle>
            <a:lvl1pPr marL="365125" lvl="0" indent="-159893" algn="l" rtl="0">
              <a:spcBef>
                <a:spcPts val="0"/>
              </a:spcBef>
              <a:spcAft>
                <a:spcPts val="0"/>
              </a:spcAft>
              <a:buSzPct val="68000"/>
              <a:defRPr sz="2400"/>
            </a:lvl1pPr>
            <a:lvl2pPr marL="620712" lvl="1" indent="-112712" algn="l" rtl="0">
              <a:spcBef>
                <a:spcPts val="325"/>
              </a:spcBef>
              <a:spcAft>
                <a:spcPts val="0"/>
              </a:spcAft>
              <a:buSzPct val="100000"/>
              <a:defRPr sz="2000"/>
            </a:lvl2pPr>
            <a:lvl3pPr marL="858837" lvl="2" indent="-122237" algn="l" rtl="0">
              <a:spcBef>
                <a:spcPts val="350"/>
              </a:spcBef>
              <a:spcAft>
                <a:spcPts val="0"/>
              </a:spcAft>
              <a:buSzPct val="100000"/>
              <a:defRPr sz="1800"/>
            </a:lvl3pPr>
            <a:lvl4pPr marL="1143000" lvl="3" indent="-127000" algn="l" rtl="0">
              <a:spcBef>
                <a:spcPts val="350"/>
              </a:spcBef>
              <a:spcAft>
                <a:spcPts val="0"/>
              </a:spcAft>
              <a:buSzPct val="100000"/>
              <a:defRPr sz="1600"/>
            </a:lvl4pPr>
            <a:lvl5pPr marL="1371600" lvl="4" indent="-127000" algn="l" rtl="0">
              <a:spcBef>
                <a:spcPts val="350"/>
              </a:spcBef>
              <a:spcAft>
                <a:spcPts val="0"/>
              </a:spcAft>
              <a:buSzPct val="100000"/>
              <a:defRPr sz="1600"/>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65" name="Shape 765"/>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66" name="Shape 766"/>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67" name="Shape 767"/>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0"/>
        <p:cNvGrpSpPr/>
        <p:nvPr/>
      </p:nvGrpSpPr>
      <p:grpSpPr>
        <a:xfrm>
          <a:off x="0" y="0"/>
          <a:ext cx="0" cy="0"/>
          <a:chOff x="0" y="0"/>
          <a:chExt cx="0" cy="0"/>
        </a:xfrm>
      </p:grpSpPr>
      <p:sp>
        <p:nvSpPr>
          <p:cNvPr id="781" name="Shape 781"/>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782" name="Shape 782"/>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83" name="Shape 783"/>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84" name="Shape 784"/>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000" b="0" i="0" u="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a:t>
            </a:fld>
            <a:endParaRPr lang="en-US" sz="1000" b="0" i="0" u="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914400" y="4876800"/>
            <a:ext cx="7481700" cy="457200"/>
          </a:xfrm>
          <a:prstGeom prst="rect">
            <a:avLst/>
          </a:prstGeom>
          <a:noFill/>
          <a:ln>
            <a:noFill/>
          </a:ln>
        </p:spPr>
        <p:txBody>
          <a:bodyPr lIns="91425" tIns="91425" rIns="91425" bIns="91425" anchor="t" anchorCtr="0"/>
          <a:lstStyle>
            <a:lvl1pPr marL="0" lvl="0" indent="0" algn="r" rtl="0">
              <a:spcBef>
                <a:spcPts val="0"/>
              </a:spcBef>
              <a:spcAft>
                <a:spcPts val="0"/>
              </a:spcAft>
              <a:buClr>
                <a:schemeClr val="accent1"/>
              </a:buClr>
              <a:buFont typeface="Rambla"/>
              <a:buNone/>
              <a:defRPr sz="2500" b="0">
                <a:solidFill>
                  <a:schemeClr val="accent1"/>
                </a:solidFill>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793" name="Shape 793"/>
          <p:cNvSpPr txBox="1">
            <a:spLocks noGrp="1"/>
          </p:cNvSpPr>
          <p:nvPr>
            <p:ph type="body" idx="1"/>
          </p:nvPr>
        </p:nvSpPr>
        <p:spPr>
          <a:xfrm>
            <a:off x="4419600" y="5355102"/>
            <a:ext cx="3974700" cy="914400"/>
          </a:xfrm>
          <a:prstGeom prst="rect">
            <a:avLst/>
          </a:prstGeom>
          <a:noFill/>
          <a:ln>
            <a:noFill/>
          </a:ln>
        </p:spPr>
        <p:txBody>
          <a:bodyPr lIns="91425" tIns="91425" rIns="91425" bIns="91425" anchor="t" anchorCtr="0"/>
          <a:lstStyle>
            <a:lvl1pPr marL="0" lvl="0" indent="0" algn="r" rtl="0">
              <a:spcBef>
                <a:spcPts val="400"/>
              </a:spcBef>
              <a:spcAft>
                <a:spcPts val="0"/>
              </a:spcAft>
              <a:buNone/>
              <a:defRPr sz="1600"/>
            </a:lvl1pPr>
            <a:lvl2pPr marL="620712" lvl="1" indent="-239712" algn="l" rtl="0">
              <a:spcBef>
                <a:spcPts val="325"/>
              </a:spcBef>
              <a:spcAft>
                <a:spcPts val="0"/>
              </a:spcAft>
              <a:buNone/>
              <a:defRPr sz="1200"/>
            </a:lvl2pPr>
            <a:lvl3pPr marL="858837" lvl="2" indent="-236537" algn="l" rtl="0">
              <a:spcBef>
                <a:spcPts val="350"/>
              </a:spcBef>
              <a:spcAft>
                <a:spcPts val="0"/>
              </a:spcAft>
              <a:buNone/>
              <a:defRPr sz="1000"/>
            </a:lvl3pPr>
            <a:lvl4pPr marL="1143000" lvl="3" indent="-228600" algn="l" rtl="0">
              <a:spcBef>
                <a:spcPts val="350"/>
              </a:spcBef>
              <a:spcAft>
                <a:spcPts val="0"/>
              </a:spcAft>
              <a:buNone/>
              <a:defRPr sz="900"/>
            </a:lvl4pPr>
            <a:lvl5pPr marL="1371600" lvl="4" indent="-228600" algn="l" rtl="0">
              <a:spcBef>
                <a:spcPts val="350"/>
              </a:spcBef>
              <a:spcAft>
                <a:spcPts val="0"/>
              </a:spcAft>
              <a:buNone/>
              <a:defRPr sz="900"/>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94" name="Shape 794"/>
          <p:cNvSpPr txBox="1">
            <a:spLocks noGrp="1"/>
          </p:cNvSpPr>
          <p:nvPr>
            <p:ph type="body" idx="2"/>
          </p:nvPr>
        </p:nvSpPr>
        <p:spPr>
          <a:xfrm>
            <a:off x="914400" y="274320"/>
            <a:ext cx="7479900" cy="4572000"/>
          </a:xfrm>
          <a:prstGeom prst="rect">
            <a:avLst/>
          </a:prstGeom>
          <a:noFill/>
          <a:ln>
            <a:noFill/>
          </a:ln>
        </p:spPr>
        <p:txBody>
          <a:bodyPr lIns="91425" tIns="91425" rIns="91425" bIns="91425" anchor="t" anchorCtr="0"/>
          <a:lstStyle>
            <a:lvl1pPr marL="365125" lvl="0" indent="-125349" algn="l" rtl="0">
              <a:spcBef>
                <a:spcPts val="400"/>
              </a:spcBef>
              <a:spcAft>
                <a:spcPts val="0"/>
              </a:spcAft>
              <a:buSzPct val="68000"/>
              <a:defRPr sz="3200"/>
            </a:lvl1pPr>
            <a:lvl2pPr marL="620712" lvl="1" indent="-61912" algn="l" rtl="0">
              <a:spcBef>
                <a:spcPts val="325"/>
              </a:spcBef>
              <a:spcAft>
                <a:spcPts val="0"/>
              </a:spcAft>
              <a:buSzPct val="100000"/>
              <a:defRPr sz="2800"/>
            </a:lvl2pPr>
            <a:lvl3pPr marL="858837" lvl="2" indent="-84137" algn="l" rtl="0">
              <a:spcBef>
                <a:spcPts val="350"/>
              </a:spcBef>
              <a:spcAft>
                <a:spcPts val="0"/>
              </a:spcAft>
              <a:buSzPct val="100000"/>
              <a:defRPr sz="2400"/>
            </a:lvl3pPr>
            <a:lvl4pPr marL="1143000" lvl="3" indent="-101600" algn="l" rtl="0">
              <a:spcBef>
                <a:spcPts val="350"/>
              </a:spcBef>
              <a:spcAft>
                <a:spcPts val="0"/>
              </a:spcAft>
              <a:buSzPct val="100000"/>
              <a:defRPr sz="2000"/>
            </a:lvl4pPr>
            <a:lvl5pPr marL="1371600" lvl="4" indent="-101600" algn="l" rtl="0">
              <a:spcBef>
                <a:spcPts val="350"/>
              </a:spcBef>
              <a:spcAft>
                <a:spcPts val="0"/>
              </a:spcAft>
              <a:buSzPct val="100000"/>
              <a:defRPr sz="2000"/>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95" name="Shape 795"/>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96" name="Shape 796"/>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97" name="Shape 797"/>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12"/>
        <p:cNvGrpSpPr/>
        <p:nvPr/>
      </p:nvGrpSpPr>
      <p:grpSpPr>
        <a:xfrm>
          <a:off x="0" y="0"/>
          <a:ext cx="0" cy="0"/>
          <a:chOff x="0" y="0"/>
          <a:chExt cx="0" cy="0"/>
        </a:xfrm>
      </p:grpSpPr>
      <p:sp>
        <p:nvSpPr>
          <p:cNvPr id="813" name="Shape 813"/>
          <p:cNvSpPr txBox="1">
            <a:spLocks noGrp="1"/>
          </p:cNvSpPr>
          <p:nvPr>
            <p:ph type="body" idx="1"/>
          </p:nvPr>
        </p:nvSpPr>
        <p:spPr>
          <a:xfrm>
            <a:off x="1141232" y="5443402"/>
            <a:ext cx="7162800" cy="648300"/>
          </a:xfrm>
          <a:prstGeom prst="rect">
            <a:avLst/>
          </a:prstGeom>
          <a:noFill/>
          <a:ln>
            <a:noFill/>
          </a:ln>
        </p:spPr>
        <p:txBody>
          <a:bodyPr lIns="91425" tIns="91425" rIns="91425" bIns="91425" anchor="t" anchorCtr="0"/>
          <a:lstStyle>
            <a:lvl1pPr marL="0" marR="18288" lvl="0" indent="0" algn="r" rtl="0">
              <a:spcBef>
                <a:spcPts val="400"/>
              </a:spcBef>
              <a:spcAft>
                <a:spcPts val="0"/>
              </a:spcAft>
              <a:buNone/>
              <a:defRPr sz="1400"/>
            </a:lvl1pPr>
            <a:lvl2pPr marL="620712" lvl="1" indent="-163512" algn="l" rtl="0">
              <a:spcBef>
                <a:spcPts val="325"/>
              </a:spcBef>
              <a:spcAft>
                <a:spcPts val="0"/>
              </a:spcAft>
              <a:buSzPct val="100000"/>
              <a:defRPr sz="1200"/>
            </a:lvl2pPr>
            <a:lvl3pPr marL="858837" lvl="2" indent="-173037" algn="l" rtl="0">
              <a:spcBef>
                <a:spcPts val="350"/>
              </a:spcBef>
              <a:spcAft>
                <a:spcPts val="0"/>
              </a:spcAft>
              <a:buSzPct val="100000"/>
              <a:defRPr sz="1000"/>
            </a:lvl3pPr>
            <a:lvl4pPr marL="1143000" lvl="3" indent="-171450" algn="l" rtl="0">
              <a:spcBef>
                <a:spcPts val="350"/>
              </a:spcBef>
              <a:spcAft>
                <a:spcPts val="0"/>
              </a:spcAft>
              <a:buSzPct val="100000"/>
              <a:defRPr sz="900"/>
            </a:lvl4pPr>
            <a:lvl5pPr marL="1371600" lvl="4" indent="-171450" algn="l" rtl="0">
              <a:spcBef>
                <a:spcPts val="350"/>
              </a:spcBef>
              <a:spcAft>
                <a:spcPts val="0"/>
              </a:spcAft>
              <a:buSzPct val="100000"/>
              <a:defRPr sz="900"/>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814" name="Shape 814"/>
          <p:cNvSpPr>
            <a:spLocks noGrp="1"/>
          </p:cNvSpPr>
          <p:nvPr>
            <p:ph type="pic" idx="2"/>
          </p:nvPr>
        </p:nvSpPr>
        <p:spPr>
          <a:xfrm>
            <a:off x="228600" y="189968"/>
            <a:ext cx="8686800" cy="4389000"/>
          </a:xfrm>
          <a:prstGeom prst="rect">
            <a:avLst/>
          </a:prstGeom>
          <a:solidFill>
            <a:schemeClr val="dk2"/>
          </a:solidFill>
          <a:ln w="9525" cap="flat" cmpd="sng">
            <a:solidFill>
              <a:schemeClr val="dk1"/>
            </a:solidFill>
            <a:prstDash val="solid"/>
            <a:round/>
            <a:headEnd type="none" w="med" len="med"/>
            <a:tailEnd type="none" w="med" len="med"/>
          </a:ln>
          <a:effectLst>
            <a:innerShdw blurRad="95250">
              <a:srgbClr val="000000"/>
            </a:innerShdw>
          </a:effectLst>
        </p:spPr>
        <p:txBody>
          <a:bodyPr lIns="91425" tIns="91425" rIns="91425" bIns="91425" anchor="t" anchorCtr="0">
            <a:normAutofit/>
          </a:bodyPr>
          <a:lstStyle>
            <a:lvl1pPr marL="0" marR="0" lvl="0" indent="0" algn="l" rtl="0">
              <a:spcBef>
                <a:spcPts val="400"/>
              </a:spcBef>
              <a:spcAft>
                <a:spcPts val="0"/>
              </a:spcAft>
              <a:buClr>
                <a:schemeClr val="accent1"/>
              </a:buClr>
              <a:buFont typeface="Noto Sans Symbols"/>
              <a:buNone/>
              <a:defRPr sz="3200" b="0" i="0" u="none" strike="noStrike" cap="none">
                <a:solidFill>
                  <a:schemeClr val="lt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15" name="Shape 815"/>
          <p:cNvSpPr txBox="1">
            <a:spLocks noGrp="1"/>
          </p:cNvSpPr>
          <p:nvPr>
            <p:ph type="title"/>
          </p:nvPr>
        </p:nvSpPr>
        <p:spPr>
          <a:xfrm>
            <a:off x="228600" y="4865122"/>
            <a:ext cx="8075400" cy="562800"/>
          </a:xfrm>
          <a:prstGeom prst="rect">
            <a:avLst/>
          </a:prstGeom>
          <a:noFill/>
          <a:ln>
            <a:noFill/>
          </a:ln>
        </p:spPr>
        <p:txBody>
          <a:bodyPr lIns="91425" tIns="91425" rIns="91425" bIns="91425" anchor="t" anchorCtr="0">
            <a:normAutofit/>
          </a:bodyPr>
          <a:lstStyle>
            <a:lvl1pPr marL="0" marR="0" lvl="0" indent="0" algn="r" rtl="0">
              <a:spcBef>
                <a:spcPts val="0"/>
              </a:spcBef>
              <a:spcAft>
                <a:spcPts val="0"/>
              </a:spcAft>
              <a:buClr>
                <a:schemeClr val="accent1"/>
              </a:buClr>
              <a:buFont typeface="Rambla"/>
              <a:buNone/>
              <a:defRPr sz="3000" b="0">
                <a:solidFill>
                  <a:schemeClr val="accent1"/>
                </a:solidFill>
                <a:effectLst>
                  <a:outerShdw blurRad="50800" dist="25000" dir="5400000" algn="t" rotWithShape="0">
                    <a:prstClr val="black">
                      <a:alpha val="45000"/>
                    </a:prstClr>
                  </a:outerShdw>
                </a:effectLst>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816" name="Shape 816"/>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817" name="Shape 817"/>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818" name="Shape 818"/>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000" b="0" i="0" u="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a:t>
            </a:fld>
            <a:endParaRPr lang="en-US" sz="1000" b="0" i="0" u="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457200" y="1481137"/>
            <a:ext cx="8229600" cy="4526100"/>
          </a:xfrm>
          <a:prstGeom prst="rect">
            <a:avLst/>
          </a:prstGeom>
          <a:noFill/>
          <a:ln>
            <a:noFill/>
          </a:ln>
        </p:spPr>
        <p:txBody>
          <a:bodyPr lIns="91425" tIns="91425" rIns="91425" bIns="91425" anchor="t" anchorCtr="0"/>
          <a:lstStyle>
            <a:lvl1pPr marL="365125" lvl="0" indent="-185801" algn="l" rtl="0">
              <a:spcBef>
                <a:spcPts val="400"/>
              </a:spcBef>
              <a:spcAft>
                <a:spcPts val="0"/>
              </a:spcAft>
              <a:defRPr/>
            </a:lvl1pPr>
            <a:lvl2pPr marL="620712" lvl="1" indent="-125412" algn="l" rtl="0">
              <a:spcBef>
                <a:spcPts val="325"/>
              </a:spcBef>
              <a:spcAft>
                <a:spcPts val="0"/>
              </a:spcAft>
              <a:defRPr/>
            </a:lvl2pPr>
            <a:lvl3pPr marL="858837" lvl="2" indent="-122237" algn="l" rtl="0">
              <a:spcBef>
                <a:spcPts val="350"/>
              </a:spcBef>
              <a:spcAft>
                <a:spcPts val="0"/>
              </a:spcAft>
              <a:defRPr/>
            </a:lvl3pPr>
            <a:lvl4pPr marL="1143000" lvl="3" indent="-114300" algn="l" rtl="0">
              <a:spcBef>
                <a:spcPts val="350"/>
              </a:spcBef>
              <a:spcAft>
                <a:spcPts val="0"/>
              </a:spcAft>
              <a:defRPr/>
            </a:lvl4pPr>
            <a:lvl5pPr marL="1371600" lvl="4" indent="-114300" algn="l" rtl="0">
              <a:spcBef>
                <a:spcPts val="350"/>
              </a:spcBef>
              <a:spcAft>
                <a:spcPts val="0"/>
              </a:spcAft>
              <a:defRPr/>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687" name="Shape 687"/>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688" name="Shape 688"/>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89" name="Shape 689"/>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90" name="Shape 690"/>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91"/>
        <p:cNvGrpSpPr/>
        <p:nvPr/>
      </p:nvGrpSpPr>
      <p:grpSpPr>
        <a:xfrm>
          <a:off x="0" y="0"/>
          <a:ext cx="0" cy="0"/>
          <a:chOff x="0" y="0"/>
          <a:chExt cx="0" cy="0"/>
        </a:xfrm>
      </p:grpSpPr>
      <p:sp>
        <p:nvSpPr>
          <p:cNvPr id="692" name="Shape 692"/>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93" name="Shape 693"/>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94" name="Shape 694"/>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1219200" y="304800"/>
            <a:ext cx="7772400" cy="12066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697" name="Shape 697"/>
          <p:cNvSpPr>
            <a:spLocks noGrp="1"/>
          </p:cNvSpPr>
          <p:nvPr>
            <p:ph type="clipArt" idx="2"/>
          </p:nvPr>
        </p:nvSpPr>
        <p:spPr>
          <a:xfrm>
            <a:off x="1219200" y="1600200"/>
            <a:ext cx="3810000" cy="4495800"/>
          </a:xfrm>
          <a:prstGeom prst="rect">
            <a:avLst/>
          </a:prstGeom>
          <a:noFill/>
          <a:ln>
            <a:noFill/>
          </a:ln>
        </p:spPr>
        <p:txBody>
          <a:bodyPr lIns="91425" tIns="91425" rIns="91425" bIns="91425" anchor="t" anchorCtr="0">
            <a:normAutofit/>
          </a:bodyPr>
          <a:lstStyle>
            <a:lvl1pPr marL="365125" marR="0" lvl="0" indent="-146939" algn="l" rtl="0">
              <a:spcBef>
                <a:spcPts val="400"/>
              </a:spcBef>
              <a:spcAft>
                <a:spcPts val="0"/>
              </a:spcAft>
              <a:buClr>
                <a:schemeClr val="accent1"/>
              </a:buClr>
              <a:buSzPct val="68000"/>
              <a:buFont typeface="Noto Sans Symbols"/>
              <a:buChar char="▶"/>
              <a:defRPr sz="2700">
                <a:solidFill>
                  <a:schemeClr val="dk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98" name="Shape 698"/>
          <p:cNvSpPr txBox="1">
            <a:spLocks noGrp="1"/>
          </p:cNvSpPr>
          <p:nvPr>
            <p:ph type="body" idx="1"/>
          </p:nvPr>
        </p:nvSpPr>
        <p:spPr>
          <a:xfrm>
            <a:off x="5181600" y="1600200"/>
            <a:ext cx="3810000" cy="4495800"/>
          </a:xfrm>
          <a:prstGeom prst="rect">
            <a:avLst/>
          </a:prstGeom>
          <a:noFill/>
          <a:ln>
            <a:noFill/>
          </a:ln>
        </p:spPr>
        <p:txBody>
          <a:bodyPr lIns="91425" tIns="91425" rIns="91425" bIns="91425" anchor="t" anchorCtr="0"/>
          <a:lstStyle>
            <a:lvl1pPr marL="365125" lvl="0" indent="-185801" algn="l" rtl="0">
              <a:spcBef>
                <a:spcPts val="400"/>
              </a:spcBef>
              <a:spcAft>
                <a:spcPts val="0"/>
              </a:spcAft>
              <a:defRPr/>
            </a:lvl1pPr>
            <a:lvl2pPr marL="620712" lvl="1" indent="-125412" algn="l" rtl="0">
              <a:spcBef>
                <a:spcPts val="325"/>
              </a:spcBef>
              <a:spcAft>
                <a:spcPts val="0"/>
              </a:spcAft>
              <a:defRPr/>
            </a:lvl2pPr>
            <a:lvl3pPr marL="858837" lvl="2" indent="-122237" algn="l" rtl="0">
              <a:spcBef>
                <a:spcPts val="350"/>
              </a:spcBef>
              <a:spcAft>
                <a:spcPts val="0"/>
              </a:spcAft>
              <a:defRPr/>
            </a:lvl3pPr>
            <a:lvl4pPr marL="1143000" lvl="3" indent="-114300" algn="l" rtl="0">
              <a:spcBef>
                <a:spcPts val="350"/>
              </a:spcBef>
              <a:spcAft>
                <a:spcPts val="0"/>
              </a:spcAft>
              <a:defRPr/>
            </a:lvl4pPr>
            <a:lvl5pPr marL="1371600" lvl="4" indent="-114300" algn="l" rtl="0">
              <a:spcBef>
                <a:spcPts val="350"/>
              </a:spcBef>
              <a:spcAft>
                <a:spcPts val="0"/>
              </a:spcAft>
              <a:defRPr/>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699" name="Shape 699"/>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00" name="Shape 700"/>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01" name="Shape 701"/>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02"/>
        <p:cNvGrpSpPr/>
        <p:nvPr/>
      </p:nvGrpSpPr>
      <p:grpSpPr>
        <a:xfrm>
          <a:off x="0" y="0"/>
          <a:ext cx="0" cy="0"/>
          <a:chOff x="0" y="0"/>
          <a:chExt cx="0" cy="0"/>
        </a:xfrm>
      </p:grpSpPr>
      <p:sp>
        <p:nvSpPr>
          <p:cNvPr id="703" name="Shape 703"/>
          <p:cNvSpPr txBox="1">
            <a:spLocks noGrp="1"/>
          </p:cNvSpPr>
          <p:nvPr>
            <p:ph type="title"/>
          </p:nvPr>
        </p:nvSpPr>
        <p:spPr>
          <a:xfrm rot="5400000">
            <a:off x="4936283" y="2182340"/>
            <a:ext cx="5592900" cy="17775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704" name="Shape 704"/>
          <p:cNvSpPr txBox="1">
            <a:spLocks noGrp="1"/>
          </p:cNvSpPr>
          <p:nvPr>
            <p:ph type="body" idx="1"/>
          </p:nvPr>
        </p:nvSpPr>
        <p:spPr>
          <a:xfrm rot="5400000">
            <a:off x="823050" y="-91209"/>
            <a:ext cx="5592900" cy="6324600"/>
          </a:xfrm>
          <a:prstGeom prst="rect">
            <a:avLst/>
          </a:prstGeom>
          <a:noFill/>
          <a:ln>
            <a:noFill/>
          </a:ln>
        </p:spPr>
        <p:txBody>
          <a:bodyPr lIns="91425" tIns="91425" rIns="91425" bIns="91425" anchor="t" anchorCtr="0"/>
          <a:lstStyle>
            <a:lvl1pPr marL="365125" lvl="0" indent="-185801" algn="l" rtl="0">
              <a:spcBef>
                <a:spcPts val="400"/>
              </a:spcBef>
              <a:spcAft>
                <a:spcPts val="0"/>
              </a:spcAft>
              <a:defRPr/>
            </a:lvl1pPr>
            <a:lvl2pPr marL="620712" lvl="1" indent="-125412" algn="l" rtl="0">
              <a:spcBef>
                <a:spcPts val="325"/>
              </a:spcBef>
              <a:spcAft>
                <a:spcPts val="0"/>
              </a:spcAft>
              <a:defRPr/>
            </a:lvl2pPr>
            <a:lvl3pPr marL="858837" lvl="2" indent="-122237" algn="l" rtl="0">
              <a:spcBef>
                <a:spcPts val="350"/>
              </a:spcBef>
              <a:spcAft>
                <a:spcPts val="0"/>
              </a:spcAft>
              <a:defRPr/>
            </a:lvl3pPr>
            <a:lvl4pPr marL="1143000" lvl="3" indent="-114300" algn="l" rtl="0">
              <a:spcBef>
                <a:spcPts val="350"/>
              </a:spcBef>
              <a:spcAft>
                <a:spcPts val="0"/>
              </a:spcAft>
              <a:defRPr/>
            </a:lvl4pPr>
            <a:lvl5pPr marL="1371600" lvl="4" indent="-114300" algn="l" rtl="0">
              <a:spcBef>
                <a:spcPts val="350"/>
              </a:spcBef>
              <a:spcAft>
                <a:spcPts val="0"/>
              </a:spcAft>
              <a:defRPr/>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05" name="Shape 705"/>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06" name="Shape 706"/>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07" name="Shape 707"/>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710" name="Shape 710"/>
          <p:cNvSpPr txBox="1">
            <a:spLocks noGrp="1"/>
          </p:cNvSpPr>
          <p:nvPr>
            <p:ph type="body" idx="1"/>
          </p:nvPr>
        </p:nvSpPr>
        <p:spPr>
          <a:xfrm rot="5400000">
            <a:off x="2379000" y="-440470"/>
            <a:ext cx="4386000" cy="8229600"/>
          </a:xfrm>
          <a:prstGeom prst="rect">
            <a:avLst/>
          </a:prstGeom>
          <a:noFill/>
          <a:ln>
            <a:noFill/>
          </a:ln>
        </p:spPr>
        <p:txBody>
          <a:bodyPr lIns="91425" tIns="91425" rIns="91425" bIns="91425" anchor="t" anchorCtr="0"/>
          <a:lstStyle>
            <a:lvl1pPr marL="365125" lvl="0" indent="-185801" algn="l" rtl="0">
              <a:spcBef>
                <a:spcPts val="400"/>
              </a:spcBef>
              <a:spcAft>
                <a:spcPts val="0"/>
              </a:spcAft>
              <a:defRPr/>
            </a:lvl1pPr>
            <a:lvl2pPr marL="620712" lvl="1" indent="-125412" algn="l" rtl="0">
              <a:spcBef>
                <a:spcPts val="325"/>
              </a:spcBef>
              <a:spcAft>
                <a:spcPts val="0"/>
              </a:spcAft>
              <a:defRPr/>
            </a:lvl2pPr>
            <a:lvl3pPr marL="858837" lvl="2" indent="-122237" algn="l" rtl="0">
              <a:spcBef>
                <a:spcPts val="350"/>
              </a:spcBef>
              <a:spcAft>
                <a:spcPts val="0"/>
              </a:spcAft>
              <a:defRPr/>
            </a:lvl3pPr>
            <a:lvl4pPr marL="1143000" lvl="3" indent="-114300" algn="l" rtl="0">
              <a:spcBef>
                <a:spcPts val="350"/>
              </a:spcBef>
              <a:spcAft>
                <a:spcPts val="0"/>
              </a:spcAft>
              <a:defRPr/>
            </a:lvl4pPr>
            <a:lvl5pPr marL="1371600" lvl="4" indent="-114300" algn="l" rtl="0">
              <a:spcBef>
                <a:spcPts val="350"/>
              </a:spcBef>
              <a:spcAft>
                <a:spcPts val="0"/>
              </a:spcAft>
              <a:defRPr/>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11" name="Shape 711"/>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12" name="Shape 712"/>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13" name="Shape 713"/>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67"/>
        <p:cNvGrpSpPr/>
        <p:nvPr/>
      </p:nvGrpSpPr>
      <p:grpSpPr>
        <a:xfrm>
          <a:off x="0" y="0"/>
          <a:ext cx="0" cy="0"/>
          <a:chOff x="0" y="0"/>
          <a:chExt cx="0" cy="0"/>
        </a:xfrm>
      </p:grpSpPr>
      <p:sp>
        <p:nvSpPr>
          <p:cNvPr id="668" name="Shape 668"/>
          <p:cNvSpPr txBox="1">
            <a:spLocks noGrp="1"/>
          </p:cNvSpPr>
          <p:nvPr>
            <p:ph type="ctrTitle"/>
          </p:nvPr>
        </p:nvSpPr>
        <p:spPr>
          <a:xfrm>
            <a:off x="685800" y="1752601"/>
            <a:ext cx="7772400" cy="1829699"/>
          </a:xfrm>
          <a:prstGeom prst="rect">
            <a:avLst/>
          </a:prstGeom>
          <a:noFill/>
          <a:ln>
            <a:noFill/>
          </a:ln>
        </p:spPr>
        <p:txBody>
          <a:bodyPr lIns="91425" tIns="91425" rIns="91425" bIns="91425" anchor="b" anchorCtr="0">
            <a:normAutofit/>
          </a:bodyPr>
          <a:lstStyle>
            <a:lvl1pPr marL="0" lvl="0" indent="0" algn="r" rtl="0">
              <a:spcBef>
                <a:spcPts val="0"/>
              </a:spcBef>
              <a:spcAft>
                <a:spcPts val="0"/>
              </a:spcAft>
              <a:buNone/>
              <a:defRPr sz="4800" b="1">
                <a:solidFill>
                  <a:schemeClr val="dk2"/>
                </a:solidFill>
                <a:effectLst>
                  <a:outerShdw blurRad="31750" dist="25400" dir="5400000" algn="tl" rotWithShape="0">
                    <a:srgbClr val="000000">
                      <a:alpha val="25000"/>
                    </a:srgbClr>
                  </a:outerShdw>
                </a:effectLst>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669" name="Shape 669"/>
          <p:cNvSpPr txBox="1">
            <a:spLocks noGrp="1"/>
          </p:cNvSpPr>
          <p:nvPr>
            <p:ph type="subTitle" idx="1"/>
          </p:nvPr>
        </p:nvSpPr>
        <p:spPr>
          <a:xfrm>
            <a:off x="685800" y="3611607"/>
            <a:ext cx="7772400" cy="1199700"/>
          </a:xfrm>
          <a:prstGeom prst="rect">
            <a:avLst/>
          </a:prstGeom>
          <a:noFill/>
          <a:ln>
            <a:noFill/>
          </a:ln>
        </p:spPr>
        <p:txBody>
          <a:bodyPr lIns="91425" tIns="91425" rIns="91425" bIns="91425" anchor="t" anchorCtr="0"/>
          <a:lstStyle>
            <a:lvl1pPr marL="0" marR="64008" lvl="0" indent="0" algn="r" rtl="0">
              <a:spcBef>
                <a:spcPts val="400"/>
              </a:spcBef>
              <a:spcAft>
                <a:spcPts val="0"/>
              </a:spcAft>
              <a:buNone/>
              <a:defRPr>
                <a:solidFill>
                  <a:schemeClr val="dk2"/>
                </a:solidFill>
              </a:defRPr>
            </a:lvl1pPr>
            <a:lvl2pPr marL="457200" lvl="1" indent="0" algn="ctr" rtl="0">
              <a:spcBef>
                <a:spcPts val="325"/>
              </a:spcBef>
              <a:spcAft>
                <a:spcPts val="0"/>
              </a:spcAft>
              <a:buNone/>
              <a:defRPr/>
            </a:lvl2pPr>
            <a:lvl3pPr marL="914400" lvl="2" indent="0" algn="ctr" rtl="0">
              <a:spcBef>
                <a:spcPts val="350"/>
              </a:spcBef>
              <a:spcAft>
                <a:spcPts val="0"/>
              </a:spcAft>
              <a:buNone/>
              <a:defRPr/>
            </a:lvl3pPr>
            <a:lvl4pPr marL="1371600" lvl="3" indent="0" algn="ctr" rtl="0">
              <a:spcBef>
                <a:spcPts val="350"/>
              </a:spcBef>
              <a:spcAft>
                <a:spcPts val="0"/>
              </a:spcAft>
              <a:buNone/>
              <a:defRPr/>
            </a:lvl4pPr>
            <a:lvl5pPr marL="1828800" lvl="4" indent="0" algn="ctr" rtl="0">
              <a:spcBef>
                <a:spcPts val="350"/>
              </a:spcBef>
              <a:spcAft>
                <a:spcPts val="0"/>
              </a:spcAft>
              <a:buNone/>
              <a:defRPr/>
            </a:lvl5pPr>
            <a:lvl6pPr marL="2286000" lvl="5" indent="0" algn="ctr" rtl="0">
              <a:spcBef>
                <a:spcPts val="350"/>
              </a:spcBef>
              <a:buNone/>
              <a:defRPr/>
            </a:lvl6pPr>
            <a:lvl7pPr marL="2743200" lvl="6" indent="0" algn="ctr" rtl="0">
              <a:spcBef>
                <a:spcPts val="350"/>
              </a:spcBef>
              <a:buNone/>
              <a:defRPr/>
            </a:lvl7pPr>
            <a:lvl8pPr marL="3200400" lvl="7" indent="0" algn="ctr" rtl="0">
              <a:spcBef>
                <a:spcPts val="350"/>
              </a:spcBef>
              <a:buNone/>
              <a:defRPr/>
            </a:lvl8pPr>
            <a:lvl9pPr marL="3657600" lvl="8" indent="0" algn="ctr" rtl="0">
              <a:spcBef>
                <a:spcPts val="350"/>
              </a:spcBef>
              <a:buNone/>
              <a:defRPr/>
            </a:lvl9pPr>
          </a:lstStyle>
          <a:p>
            <a:endParaRPr/>
          </a:p>
        </p:txBody>
      </p:sp>
      <p:sp>
        <p:nvSpPr>
          <p:cNvPr id="670" name="Shape 670"/>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71" name="Shape 671"/>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solidFill>
                  <a:srgbClr val="F7E9E7"/>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72" name="Shape 672"/>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Times New Roman"/>
              <a:buNone/>
            </a:pPr>
            <a:fld id="{00000000-1234-1234-1234-123412341234}" type="slidenum">
              <a:rPr lang="en-US" sz="1000" b="0" i="0" u="none">
                <a:solidFill>
                  <a:srgbClr val="FFFFFF"/>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FFFFFF"/>
                </a:buClr>
                <a:buSzPct val="25000"/>
                <a:buFont typeface="Times New Roman"/>
                <a:buNone/>
              </a:pPr>
              <a:t>‹#›</a:t>
            </a:fld>
            <a:endParaRPr lang="en-US" sz="1000" b="0" i="0" u="none">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722376" y="1059712"/>
            <a:ext cx="7772400" cy="1828800"/>
          </a:xfrm>
          <a:prstGeom prst="rect">
            <a:avLst/>
          </a:prstGeom>
          <a:noFill/>
          <a:ln>
            <a:noFill/>
          </a:ln>
        </p:spPr>
        <p:txBody>
          <a:bodyPr lIns="91425" tIns="91425" rIns="91425" bIns="91425" anchor="b" anchorCtr="0">
            <a:normAutofit/>
          </a:bodyPr>
          <a:lstStyle>
            <a:lvl1pPr marL="0" lvl="0" indent="0" algn="r" rtl="0">
              <a:spcBef>
                <a:spcPts val="0"/>
              </a:spcBef>
              <a:spcAft>
                <a:spcPts val="0"/>
              </a:spcAft>
              <a:buClr>
                <a:schemeClr val="lt2"/>
              </a:buClr>
              <a:buFont typeface="Rambla"/>
              <a:buNone/>
              <a:defRPr sz="4800" b="1" cap="none">
                <a:effectLst>
                  <a:outerShdw blurRad="31750" dist="25400" dir="5400000" algn="tl" rotWithShape="0">
                    <a:srgbClr val="000000">
                      <a:alpha val="25000"/>
                    </a:srgbClr>
                  </a:outerShdw>
                </a:effectLst>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730" name="Shape 730"/>
          <p:cNvSpPr txBox="1">
            <a:spLocks noGrp="1"/>
          </p:cNvSpPr>
          <p:nvPr>
            <p:ph type="body" idx="1"/>
          </p:nvPr>
        </p:nvSpPr>
        <p:spPr>
          <a:xfrm>
            <a:off x="3922712" y="2931711"/>
            <a:ext cx="4572000" cy="1454999"/>
          </a:xfrm>
          <a:prstGeom prst="rect">
            <a:avLst/>
          </a:prstGeom>
          <a:noFill/>
          <a:ln>
            <a:noFill/>
          </a:ln>
        </p:spPr>
        <p:txBody>
          <a:bodyPr lIns="91425" tIns="91425" rIns="91425" bIns="91425" anchor="t" anchorCtr="0"/>
          <a:lstStyle>
            <a:lvl1pPr marL="0" lvl="0" indent="0" algn="l" rtl="0">
              <a:spcBef>
                <a:spcPts val="400"/>
              </a:spcBef>
              <a:spcAft>
                <a:spcPts val="0"/>
              </a:spcAft>
              <a:buNone/>
              <a:defRPr sz="2300">
                <a:solidFill>
                  <a:schemeClr val="lt1"/>
                </a:solidFill>
              </a:defRPr>
            </a:lvl1pPr>
            <a:lvl2pPr marL="620712" lvl="1" indent="-239712" algn="l" rtl="0">
              <a:spcBef>
                <a:spcPts val="325"/>
              </a:spcBef>
              <a:spcAft>
                <a:spcPts val="0"/>
              </a:spcAft>
              <a:buNone/>
              <a:defRPr sz="1800">
                <a:solidFill>
                  <a:schemeClr val="lt1"/>
                </a:solidFill>
              </a:defRPr>
            </a:lvl2pPr>
            <a:lvl3pPr marL="858837" lvl="2" indent="-236537" algn="l" rtl="0">
              <a:spcBef>
                <a:spcPts val="350"/>
              </a:spcBef>
              <a:spcAft>
                <a:spcPts val="0"/>
              </a:spcAft>
              <a:buNone/>
              <a:defRPr sz="1600">
                <a:solidFill>
                  <a:schemeClr val="lt1"/>
                </a:solidFill>
              </a:defRPr>
            </a:lvl3pPr>
            <a:lvl4pPr marL="1143000" lvl="3" indent="-228600" algn="l" rtl="0">
              <a:spcBef>
                <a:spcPts val="350"/>
              </a:spcBef>
              <a:spcAft>
                <a:spcPts val="0"/>
              </a:spcAft>
              <a:buNone/>
              <a:defRPr sz="1400">
                <a:solidFill>
                  <a:schemeClr val="lt1"/>
                </a:solidFill>
              </a:defRPr>
            </a:lvl4pPr>
            <a:lvl5pPr marL="1371600" lvl="4" indent="-228600" algn="l" rtl="0">
              <a:spcBef>
                <a:spcPts val="350"/>
              </a:spcBef>
              <a:spcAft>
                <a:spcPts val="0"/>
              </a:spcAft>
              <a:buNone/>
              <a:defRPr sz="1400">
                <a:solidFill>
                  <a:schemeClr val="lt1"/>
                </a:solidFill>
              </a:defRPr>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31" name="Shape 731"/>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32" name="Shape 732"/>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33" name="Shape 733"/>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000" b="0" i="0" u="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a:t>
            </a:fld>
            <a:endParaRPr lang="en-US" sz="1000" b="0" i="0" u="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6"/>
        <p:cNvGrpSpPr/>
        <p:nvPr/>
      </p:nvGrpSpPr>
      <p:grpSpPr>
        <a:xfrm>
          <a:off x="0" y="0"/>
          <a:ext cx="0" cy="0"/>
          <a:chOff x="0" y="0"/>
          <a:chExt cx="0" cy="0"/>
        </a:xfrm>
      </p:grpSpPr>
      <p:sp>
        <p:nvSpPr>
          <p:cNvPr id="747" name="Shape 747"/>
          <p:cNvSpPr txBox="1">
            <a:spLocks noGrp="1"/>
          </p:cNvSpPr>
          <p:nvPr>
            <p:ph type="body" idx="1"/>
          </p:nvPr>
        </p:nvSpPr>
        <p:spPr>
          <a:xfrm>
            <a:off x="457200" y="1481327"/>
            <a:ext cx="4038600" cy="4526100"/>
          </a:xfrm>
          <a:prstGeom prst="rect">
            <a:avLst/>
          </a:prstGeom>
          <a:noFill/>
          <a:ln>
            <a:noFill/>
          </a:ln>
        </p:spPr>
        <p:txBody>
          <a:bodyPr lIns="91425" tIns="91425" rIns="91425" bIns="91425" anchor="t" anchorCtr="0"/>
          <a:lstStyle>
            <a:lvl1pPr marL="365125" lvl="0" indent="-142621" algn="l" rtl="0">
              <a:spcBef>
                <a:spcPts val="400"/>
              </a:spcBef>
              <a:spcAft>
                <a:spcPts val="0"/>
              </a:spcAft>
              <a:buSzPct val="68000"/>
              <a:defRPr sz="2800"/>
            </a:lvl1pPr>
            <a:lvl2pPr marL="620712" lvl="1" indent="-87312" algn="l" rtl="0">
              <a:spcBef>
                <a:spcPts val="325"/>
              </a:spcBef>
              <a:spcAft>
                <a:spcPts val="0"/>
              </a:spcAft>
              <a:buSzPct val="100000"/>
              <a:defRPr sz="2400"/>
            </a:lvl2pPr>
            <a:lvl3pPr marL="858837" lvl="2" indent="-109537" algn="l" rtl="0">
              <a:spcBef>
                <a:spcPts val="350"/>
              </a:spcBef>
              <a:spcAft>
                <a:spcPts val="0"/>
              </a:spcAft>
              <a:buSzPct val="100000"/>
              <a:defRPr sz="2000"/>
            </a:lvl3pPr>
            <a:lvl4pPr marL="1143000" lvl="3" indent="-114300" algn="l" rtl="0">
              <a:spcBef>
                <a:spcPts val="350"/>
              </a:spcBef>
              <a:spcAft>
                <a:spcPts val="0"/>
              </a:spcAft>
              <a:buSzPct val="100000"/>
              <a:defRPr sz="1800"/>
            </a:lvl4pPr>
            <a:lvl5pPr marL="1371600" lvl="4" indent="-114300" algn="l" rtl="0">
              <a:spcBef>
                <a:spcPts val="350"/>
              </a:spcBef>
              <a:spcAft>
                <a:spcPts val="0"/>
              </a:spcAft>
              <a:buSzPct val="100000"/>
              <a:defRPr sz="1800"/>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48" name="Shape 748"/>
          <p:cNvSpPr txBox="1">
            <a:spLocks noGrp="1"/>
          </p:cNvSpPr>
          <p:nvPr>
            <p:ph type="body" idx="2"/>
          </p:nvPr>
        </p:nvSpPr>
        <p:spPr>
          <a:xfrm>
            <a:off x="4648200" y="1481327"/>
            <a:ext cx="4038600" cy="4526100"/>
          </a:xfrm>
          <a:prstGeom prst="rect">
            <a:avLst/>
          </a:prstGeom>
          <a:noFill/>
          <a:ln>
            <a:noFill/>
          </a:ln>
        </p:spPr>
        <p:txBody>
          <a:bodyPr lIns="91425" tIns="91425" rIns="91425" bIns="91425" anchor="t" anchorCtr="0"/>
          <a:lstStyle>
            <a:lvl1pPr marL="365125" lvl="0" indent="-142621" algn="l" rtl="0">
              <a:spcBef>
                <a:spcPts val="400"/>
              </a:spcBef>
              <a:spcAft>
                <a:spcPts val="0"/>
              </a:spcAft>
              <a:buSzPct val="68000"/>
              <a:defRPr sz="2800"/>
            </a:lvl1pPr>
            <a:lvl2pPr marL="620712" lvl="1" indent="-87312" algn="l" rtl="0">
              <a:spcBef>
                <a:spcPts val="325"/>
              </a:spcBef>
              <a:spcAft>
                <a:spcPts val="0"/>
              </a:spcAft>
              <a:buSzPct val="100000"/>
              <a:defRPr sz="2400"/>
            </a:lvl2pPr>
            <a:lvl3pPr marL="858837" lvl="2" indent="-109537" algn="l" rtl="0">
              <a:spcBef>
                <a:spcPts val="350"/>
              </a:spcBef>
              <a:spcAft>
                <a:spcPts val="0"/>
              </a:spcAft>
              <a:buSzPct val="100000"/>
              <a:defRPr sz="2000"/>
            </a:lvl3pPr>
            <a:lvl4pPr marL="1143000" lvl="3" indent="-114300" algn="l" rtl="0">
              <a:spcBef>
                <a:spcPts val="350"/>
              </a:spcBef>
              <a:spcAft>
                <a:spcPts val="0"/>
              </a:spcAft>
              <a:buSzPct val="100000"/>
              <a:defRPr sz="1800"/>
            </a:lvl4pPr>
            <a:lvl5pPr marL="1371600" lvl="4" indent="-114300" algn="l" rtl="0">
              <a:spcBef>
                <a:spcPts val="350"/>
              </a:spcBef>
              <a:spcAft>
                <a:spcPts val="0"/>
              </a:spcAft>
              <a:buSzPct val="100000"/>
              <a:defRPr sz="1800"/>
            </a:lvl5pPr>
            <a:lvl6pPr marL="1600200" lvl="5" indent="-114300" algn="l" rtl="0">
              <a:spcBef>
                <a:spcPts val="350"/>
              </a:spcBef>
              <a:defRPr/>
            </a:lvl6pPr>
            <a:lvl7pPr marL="1828800" lvl="6" indent="-114300" algn="l" rtl="0">
              <a:spcBef>
                <a:spcPts val="350"/>
              </a:spcBef>
              <a:defRPr/>
            </a:lvl7pPr>
            <a:lvl8pPr marL="2057400" lvl="7" indent="-114300" algn="l" rtl="0">
              <a:spcBef>
                <a:spcPts val="350"/>
              </a:spcBef>
              <a:defRPr/>
            </a:lvl8pPr>
            <a:lvl9pPr marL="2286000" lvl="8" indent="-114300" algn="l" rtl="0">
              <a:spcBef>
                <a:spcPts val="350"/>
              </a:spcBef>
              <a:defRPr/>
            </a:lvl9pPr>
          </a:lstStyle>
          <a:p>
            <a:endParaRPr/>
          </a:p>
        </p:txBody>
      </p:sp>
      <p:sp>
        <p:nvSpPr>
          <p:cNvPr id="749" name="Shape 749"/>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750" name="Shape 750"/>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51" name="Shape 751"/>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lvl="0" indent="0" algn="r" rtl="0">
              <a:lnSpc>
                <a:spcPct val="100000"/>
              </a:lnSpc>
              <a:spcBef>
                <a:spcPts val="0"/>
              </a:spcBef>
              <a:spcAft>
                <a:spcPts val="0"/>
              </a:spcAft>
              <a:buNone/>
              <a:defRPr sz="1000"/>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52" name="Shape 752"/>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000" b="0" i="0" u="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a:t>
            </a:fld>
            <a:endParaRPr lang="en-US" sz="1000" b="0" i="0" u="none">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3"/>
        <p:cNvGrpSpPr/>
        <p:nvPr/>
      </p:nvGrpSpPr>
      <p:grpSpPr>
        <a:xfrm>
          <a:off x="0" y="0"/>
          <a:ext cx="0" cy="0"/>
          <a:chOff x="0" y="0"/>
          <a:chExt cx="0" cy="0"/>
        </a:xfrm>
      </p:grpSpPr>
      <p:sp>
        <p:nvSpPr>
          <p:cNvPr id="654" name="Shape 654"/>
          <p:cNvSpPr/>
          <p:nvPr/>
        </p:nvSpPr>
        <p:spPr>
          <a:xfrm>
            <a:off x="0" y="4664075"/>
            <a:ext cx="9150300" cy="0"/>
          </a:xfrm>
          <a:prstGeom prst="rtTriangle">
            <a:avLst/>
          </a:prstGeom>
          <a:gradFill>
            <a:gsLst>
              <a:gs pos="0">
                <a:srgbClr val="AE1500"/>
              </a:gs>
              <a:gs pos="55000">
                <a:srgbClr val="F7593D"/>
              </a:gs>
              <a:gs pos="100000">
                <a:srgbClr val="AE1500"/>
              </a:gs>
            </a:gsLst>
            <a:lin ang="3000122"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655" name="Shape 655"/>
          <p:cNvGrpSpPr/>
          <p:nvPr/>
        </p:nvGrpSpPr>
        <p:grpSpPr>
          <a:xfrm>
            <a:off x="-11586" y="5010820"/>
            <a:ext cx="8727952" cy="1941426"/>
            <a:chOff x="0" y="0"/>
            <a:chExt cx="2147483647" cy="2147483647"/>
          </a:xfrm>
        </p:grpSpPr>
        <p:sp>
          <p:nvSpPr>
            <p:cNvPr id="656" name="Shape 656"/>
            <p:cNvSpPr/>
            <p:nvPr/>
          </p:nvSpPr>
          <p:spPr>
            <a:xfrm>
              <a:off x="398367721" y="0"/>
              <a:ext cx="1747610977" cy="545948027"/>
            </a:xfrm>
            <a:custGeom>
              <a:avLst/>
              <a:gdLst/>
              <a:ahLst/>
              <a:cxnLst/>
              <a:rect l="0" t="0" r="0" b="0"/>
              <a:pathLst>
                <a:path w="120000" h="120000" extrusionOk="0">
                  <a:moveTo>
                    <a:pt x="120000" y="0"/>
                  </a:moveTo>
                  <a:lnTo>
                    <a:pt x="120000" y="120000"/>
                  </a:lnTo>
                  <a:lnTo>
                    <a:pt x="0" y="71280"/>
                  </a:lnTo>
                  <a:lnTo>
                    <a:pt x="120000" y="0"/>
                  </a:lnTo>
                  <a:close/>
                </a:path>
              </a:pathLst>
            </a:custGeom>
            <a:solidFill>
              <a:srgbClr val="E9A49C">
                <a:alpha val="3961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657" name="Shape 657"/>
            <p:cNvSpPr/>
            <p:nvPr/>
          </p:nvSpPr>
          <p:spPr>
            <a:xfrm>
              <a:off x="11415414" y="318321789"/>
              <a:ext cx="2134563303" cy="883828675"/>
            </a:xfrm>
            <a:custGeom>
              <a:avLst/>
              <a:gdLst/>
              <a:ahLst/>
              <a:cxnLst/>
              <a:rect l="0" t="0" r="0" b="0"/>
              <a:pathLst>
                <a:path w="120000" h="120000" extrusionOk="0">
                  <a:moveTo>
                    <a:pt x="0" y="0"/>
                  </a:moveTo>
                  <a:lnTo>
                    <a:pt x="120000" y="0"/>
                  </a:lnTo>
                  <a:lnTo>
                    <a:pt x="120000" y="120000"/>
                  </a:lnTo>
                  <a:lnTo>
                    <a:pt x="1000" y="0"/>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658" name="Shape 658"/>
            <p:cNvGrpSpPr/>
            <p:nvPr/>
          </p:nvGrpSpPr>
          <p:grpSpPr>
            <a:xfrm>
              <a:off x="1428838" y="44264351"/>
              <a:ext cx="2146054717" cy="2103219488"/>
              <a:chOff x="0" y="0"/>
              <a:chExt cx="2147483587" cy="2147483647"/>
            </a:xfrm>
          </p:grpSpPr>
          <p:pic>
            <p:nvPicPr>
              <p:cNvPr id="659" name="Shape 659"/>
              <p:cNvPicPr preferRelativeResize="0"/>
              <p:nvPr/>
            </p:nvPicPr>
            <p:blipFill rotWithShape="1">
              <a:blip r:embed="rId3">
                <a:alphaModFix/>
              </a:blip>
              <a:srcRect/>
              <a:stretch/>
            </p:blipFill>
            <p:spPr>
              <a:xfrm>
                <a:off x="0" y="144"/>
                <a:ext cx="2147483647" cy="2147483647"/>
              </a:xfrm>
              <a:prstGeom prst="rect">
                <a:avLst/>
              </a:prstGeom>
              <a:noFill/>
              <a:ln>
                <a:noFill/>
              </a:ln>
            </p:spPr>
          </p:pic>
          <p:sp>
            <p:nvSpPr>
              <p:cNvPr id="660" name="Shape 660"/>
              <p:cNvSpPr txBox="1"/>
              <p:nvPr/>
            </p:nvSpPr>
            <p:spPr>
              <a:xfrm>
                <a:off x="1568127" y="9534511"/>
                <a:ext cx="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pic>
          <p:nvPicPr>
            <p:cNvPr id="661" name="Shape 661"/>
            <p:cNvPicPr preferRelativeResize="0"/>
            <p:nvPr/>
          </p:nvPicPr>
          <p:blipFill rotWithShape="1">
            <a:blip r:embed="rId4">
              <a:alphaModFix/>
            </a:blip>
            <a:srcRect/>
            <a:stretch/>
          </p:blipFill>
          <p:spPr>
            <a:xfrm>
              <a:off x="0" y="37558576"/>
              <a:ext cx="2147407338" cy="915057249"/>
            </a:xfrm>
            <a:prstGeom prst="rect">
              <a:avLst/>
            </a:prstGeom>
            <a:noFill/>
            <a:ln>
              <a:noFill/>
            </a:ln>
          </p:spPr>
        </p:pic>
      </p:grpSp>
      <p:sp>
        <p:nvSpPr>
          <p:cNvPr id="662" name="Shape 662"/>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663" name="Shape 663"/>
          <p:cNvSpPr txBox="1">
            <a:spLocks noGrp="1"/>
          </p:cNvSpPr>
          <p:nvPr>
            <p:ph type="body" idx="1"/>
          </p:nvPr>
        </p:nvSpPr>
        <p:spPr>
          <a:xfrm>
            <a:off x="457200" y="1481137"/>
            <a:ext cx="8229600" cy="45261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64" name="Shape 664"/>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65" name="Shape 665"/>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None/>
              <a:defRPr sz="1000" b="0" i="0" u="none">
                <a:solidFill>
                  <a:srgbClr val="F7E9E7"/>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66" name="Shape 666"/>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Times New Roman"/>
              <a:buNone/>
            </a:pPr>
            <a:fld id="{00000000-1234-1234-1234-123412341234}" type="slidenum">
              <a:rPr lang="en-US" sz="1000" b="0" i="0" u="none">
                <a:solidFill>
                  <a:srgbClr val="FFFFFF"/>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FFFFFF"/>
                </a:buClr>
                <a:buSzPct val="25000"/>
                <a:buFont typeface="Times New Roman"/>
                <a:buNone/>
              </a:pPr>
              <a:t>‹#›</a:t>
            </a:fld>
            <a:endParaRPr lang="en-US" sz="1000" b="0" i="0" u="none">
              <a:solidFill>
                <a:srgbClr val="FFFFFF"/>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3"/>
        <p:cNvGrpSpPr/>
        <p:nvPr/>
      </p:nvGrpSpPr>
      <p:grpSpPr>
        <a:xfrm>
          <a:off x="0" y="0"/>
          <a:ext cx="0" cy="0"/>
          <a:chOff x="0" y="0"/>
          <a:chExt cx="0" cy="0"/>
        </a:xfrm>
      </p:grpSpPr>
      <p:sp>
        <p:nvSpPr>
          <p:cNvPr id="674" name="Shape 674"/>
          <p:cNvSpPr/>
          <p:nvPr/>
        </p:nvSpPr>
        <p:spPr>
          <a:xfrm>
            <a:off x="715961" y="5002212"/>
            <a:ext cx="3802200" cy="1443000"/>
          </a:xfrm>
          <a:custGeom>
            <a:avLst/>
            <a:gdLst/>
            <a:ahLst/>
            <a:cxnLst/>
            <a:rect l="0" t="0" r="0" b="0"/>
            <a:pathLst>
              <a:path w="120000" h="120000" extrusionOk="0">
                <a:moveTo>
                  <a:pt x="-6854" y="78863"/>
                </a:moveTo>
                <a:lnTo>
                  <a:pt x="149083" y="155000"/>
                </a:lnTo>
                <a:lnTo>
                  <a:pt x="108937" y="155000"/>
                </a:lnTo>
                <a:lnTo>
                  <a:pt x="-6833" y="78409"/>
                </a:lnTo>
              </a:path>
            </a:pathLst>
          </a:custGeom>
          <a:solidFill>
            <a:srgbClr val="E9A49C">
              <a:alpha val="3961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675" name="Shape 675"/>
          <p:cNvSpPr/>
          <p:nvPr/>
        </p:nvSpPr>
        <p:spPr>
          <a:xfrm>
            <a:off x="-53975" y="5784850"/>
            <a:ext cx="3802200" cy="838200"/>
          </a:xfrm>
          <a:custGeom>
            <a:avLst/>
            <a:gdLst/>
            <a:ahLst/>
            <a:cxnLst/>
            <a:rect l="0" t="0" r="0" b="0"/>
            <a:pathLst>
              <a:path w="120000" h="120000" extrusionOk="0">
                <a:moveTo>
                  <a:pt x="17020" y="22045"/>
                </a:moveTo>
                <a:lnTo>
                  <a:pt x="133500" y="155000"/>
                </a:lnTo>
                <a:lnTo>
                  <a:pt x="109000" y="155681"/>
                </a:lnTo>
                <a:lnTo>
                  <a:pt x="17270" y="22954"/>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676" name="Shape 676"/>
          <p:cNvGrpSpPr/>
          <p:nvPr/>
        </p:nvGrpSpPr>
        <p:grpSpPr>
          <a:xfrm>
            <a:off x="-12700" y="5784850"/>
            <a:ext cx="3414600" cy="1092300"/>
            <a:chOff x="-12700" y="5784850"/>
            <a:chExt cx="3414600" cy="1092300"/>
          </a:xfrm>
        </p:grpSpPr>
        <p:pic>
          <p:nvPicPr>
            <p:cNvPr id="677" name="Shape 677"/>
            <p:cNvPicPr preferRelativeResize="0"/>
            <p:nvPr/>
          </p:nvPicPr>
          <p:blipFill rotWithShape="1">
            <a:blip r:embed="rId8">
              <a:alphaModFix/>
            </a:blip>
            <a:srcRect/>
            <a:stretch/>
          </p:blipFill>
          <p:spPr>
            <a:xfrm>
              <a:off x="-12700" y="5784850"/>
              <a:ext cx="3414600" cy="1092300"/>
            </a:xfrm>
            <a:prstGeom prst="rect">
              <a:avLst/>
            </a:prstGeom>
            <a:noFill/>
            <a:ln>
              <a:noFill/>
            </a:ln>
          </p:spPr>
        </p:pic>
        <p:sp>
          <p:nvSpPr>
            <p:cNvPr id="678" name="Shape 678"/>
            <p:cNvSpPr txBox="1"/>
            <p:nvPr/>
          </p:nvSpPr>
          <p:spPr>
            <a:xfrm>
              <a:off x="277811" y="6421436"/>
              <a:ext cx="1700100" cy="360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pic>
        <p:nvPicPr>
          <p:cNvPr id="679" name="Shape 679"/>
          <p:cNvPicPr preferRelativeResize="0"/>
          <p:nvPr/>
        </p:nvPicPr>
        <p:blipFill rotWithShape="1">
          <a:blip r:embed="rId9">
            <a:alphaModFix/>
          </a:blip>
          <a:srcRect/>
          <a:stretch/>
        </p:blipFill>
        <p:spPr>
          <a:xfrm>
            <a:off x="-19050" y="5772150"/>
            <a:ext cx="3421200" cy="1109700"/>
          </a:xfrm>
          <a:prstGeom prst="rect">
            <a:avLst/>
          </a:prstGeom>
          <a:noFill/>
          <a:ln>
            <a:noFill/>
          </a:ln>
        </p:spPr>
      </p:pic>
      <p:sp>
        <p:nvSpPr>
          <p:cNvPr id="680" name="Shape 680"/>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681" name="Shape 681"/>
          <p:cNvSpPr txBox="1">
            <a:spLocks noGrp="1"/>
          </p:cNvSpPr>
          <p:nvPr>
            <p:ph type="body" idx="1"/>
          </p:nvPr>
        </p:nvSpPr>
        <p:spPr>
          <a:xfrm>
            <a:off x="457200" y="1481137"/>
            <a:ext cx="8229600" cy="45261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82" name="Shape 682"/>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83" name="Shape 683"/>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None/>
              <a:defRPr sz="10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84" name="Shape 684"/>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14"/>
        <p:cNvGrpSpPr/>
        <p:nvPr/>
      </p:nvGrpSpPr>
      <p:grpSpPr>
        <a:xfrm>
          <a:off x="0" y="0"/>
          <a:ext cx="0" cy="0"/>
          <a:chOff x="0" y="0"/>
          <a:chExt cx="0" cy="0"/>
        </a:xfrm>
      </p:grpSpPr>
      <p:sp>
        <p:nvSpPr>
          <p:cNvPr id="715" name="Shape 715"/>
          <p:cNvSpPr/>
          <p:nvPr/>
        </p:nvSpPr>
        <p:spPr>
          <a:xfrm>
            <a:off x="715961" y="5002212"/>
            <a:ext cx="3802200" cy="1443000"/>
          </a:xfrm>
          <a:custGeom>
            <a:avLst/>
            <a:gdLst/>
            <a:ahLst/>
            <a:cxnLst/>
            <a:rect l="0" t="0" r="0" b="0"/>
            <a:pathLst>
              <a:path w="120000" h="120000" extrusionOk="0">
                <a:moveTo>
                  <a:pt x="-6854" y="78863"/>
                </a:moveTo>
                <a:lnTo>
                  <a:pt x="149083" y="155000"/>
                </a:lnTo>
                <a:lnTo>
                  <a:pt x="108937" y="155000"/>
                </a:lnTo>
                <a:lnTo>
                  <a:pt x="-6833" y="78409"/>
                </a:lnTo>
              </a:path>
            </a:pathLst>
          </a:custGeom>
          <a:solidFill>
            <a:srgbClr val="E9A49C">
              <a:alpha val="3961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716" name="Shape 716"/>
          <p:cNvSpPr/>
          <p:nvPr/>
        </p:nvSpPr>
        <p:spPr>
          <a:xfrm>
            <a:off x="-53975" y="5784850"/>
            <a:ext cx="3802200" cy="838200"/>
          </a:xfrm>
          <a:custGeom>
            <a:avLst/>
            <a:gdLst/>
            <a:ahLst/>
            <a:cxnLst/>
            <a:rect l="0" t="0" r="0" b="0"/>
            <a:pathLst>
              <a:path w="120000" h="120000" extrusionOk="0">
                <a:moveTo>
                  <a:pt x="17020" y="22045"/>
                </a:moveTo>
                <a:lnTo>
                  <a:pt x="133500" y="155000"/>
                </a:lnTo>
                <a:lnTo>
                  <a:pt x="109000" y="155681"/>
                </a:lnTo>
                <a:lnTo>
                  <a:pt x="17270" y="22954"/>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nvGrpSpPr>
          <p:cNvPr id="717" name="Shape 717"/>
          <p:cNvGrpSpPr/>
          <p:nvPr/>
        </p:nvGrpSpPr>
        <p:grpSpPr>
          <a:xfrm>
            <a:off x="-12700" y="5784850"/>
            <a:ext cx="3414600" cy="1092300"/>
            <a:chOff x="-12700" y="5784850"/>
            <a:chExt cx="3414600" cy="1092300"/>
          </a:xfrm>
        </p:grpSpPr>
        <p:pic>
          <p:nvPicPr>
            <p:cNvPr id="718" name="Shape 718"/>
            <p:cNvPicPr preferRelativeResize="0"/>
            <p:nvPr/>
          </p:nvPicPr>
          <p:blipFill rotWithShape="1">
            <a:blip r:embed="rId4">
              <a:alphaModFix/>
            </a:blip>
            <a:srcRect/>
            <a:stretch/>
          </p:blipFill>
          <p:spPr>
            <a:xfrm>
              <a:off x="-12700" y="5784850"/>
              <a:ext cx="3414600" cy="1092300"/>
            </a:xfrm>
            <a:prstGeom prst="rect">
              <a:avLst/>
            </a:prstGeom>
            <a:noFill/>
            <a:ln>
              <a:noFill/>
            </a:ln>
          </p:spPr>
        </p:pic>
        <p:sp>
          <p:nvSpPr>
            <p:cNvPr id="719" name="Shape 719"/>
            <p:cNvSpPr txBox="1"/>
            <p:nvPr/>
          </p:nvSpPr>
          <p:spPr>
            <a:xfrm>
              <a:off x="277811" y="6421436"/>
              <a:ext cx="1700100" cy="360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pic>
        <p:nvPicPr>
          <p:cNvPr id="720" name="Shape 720"/>
          <p:cNvPicPr preferRelativeResize="0"/>
          <p:nvPr/>
        </p:nvPicPr>
        <p:blipFill rotWithShape="1">
          <a:blip r:embed="rId5">
            <a:alphaModFix/>
          </a:blip>
          <a:srcRect/>
          <a:stretch/>
        </p:blipFill>
        <p:spPr>
          <a:xfrm>
            <a:off x="-19050" y="5772150"/>
            <a:ext cx="3421200" cy="1109700"/>
          </a:xfrm>
          <a:prstGeom prst="rect">
            <a:avLst/>
          </a:prstGeom>
          <a:noFill/>
          <a:ln>
            <a:noFill/>
          </a:ln>
        </p:spPr>
      </p:pic>
      <p:sp>
        <p:nvSpPr>
          <p:cNvPr id="721" name="Shape 721"/>
          <p:cNvSpPr/>
          <p:nvPr/>
        </p:nvSpPr>
        <p:spPr>
          <a:xfrm>
            <a:off x="3636962" y="3005137"/>
            <a:ext cx="182700" cy="228600"/>
          </a:xfrm>
          <a:prstGeom prst="chevron">
            <a:avLst>
              <a:gd name="adj" fmla="val 10800"/>
            </a:avLst>
          </a:prstGeom>
          <a:gradFill>
            <a:gsLst>
              <a:gs pos="0">
                <a:srgbClr val="BB2E00"/>
              </a:gs>
              <a:gs pos="72000">
                <a:srgbClr val="EF5E45"/>
              </a:gs>
              <a:gs pos="100000">
                <a:srgbClr val="EE8779"/>
              </a:gs>
            </a:gsLst>
            <a:lin ang="16200038" scaled="0"/>
          </a:gradFill>
          <a:ln w="9525" cap="rnd" cmpd="sng">
            <a:solidFill>
              <a:srgbClr val="9B320E"/>
            </a:solidFill>
            <a:prstDash val="solid"/>
            <a:miter/>
            <a:headEnd type="none" w="med" len="med"/>
            <a:tailEnd type="none" w="med" len="med"/>
          </a:ln>
          <a:effectLst>
            <a:outerShdw blurRad="63500" dist="25400" dir="5400000">
              <a:srgbClr val="000000">
                <a:alpha val="4588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722" name="Shape 722"/>
          <p:cNvSpPr/>
          <p:nvPr/>
        </p:nvSpPr>
        <p:spPr>
          <a:xfrm>
            <a:off x="3449637" y="3005137"/>
            <a:ext cx="184200" cy="228600"/>
          </a:xfrm>
          <a:prstGeom prst="chevron">
            <a:avLst>
              <a:gd name="adj" fmla="val 10800"/>
            </a:avLst>
          </a:prstGeom>
          <a:gradFill>
            <a:gsLst>
              <a:gs pos="0">
                <a:srgbClr val="BB2E00"/>
              </a:gs>
              <a:gs pos="72000">
                <a:srgbClr val="EF5E45"/>
              </a:gs>
              <a:gs pos="100000">
                <a:srgbClr val="EE8779"/>
              </a:gs>
            </a:gsLst>
            <a:lin ang="16200038" scaled="0"/>
          </a:gradFill>
          <a:ln w="9525" cap="rnd" cmpd="sng">
            <a:solidFill>
              <a:srgbClr val="9B320E"/>
            </a:solidFill>
            <a:prstDash val="solid"/>
            <a:miter/>
            <a:headEnd type="none" w="med" len="med"/>
            <a:tailEnd type="none" w="med" len="med"/>
          </a:ln>
          <a:effectLst>
            <a:outerShdw blurRad="63500" dist="25400" dir="5400000">
              <a:srgbClr val="000000">
                <a:alpha val="4588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723" name="Shape 723"/>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100" b="1" i="0" u="none" strike="noStrike" cap="none">
                <a:solidFill>
                  <a:schemeClr val="lt2"/>
                </a:solidFill>
                <a:effectLst>
                  <a:outerShdw blurRad="31750" dist="25400" dir="5400000" algn="tl" rotWithShape="0">
                    <a:srgbClr val="000000">
                      <a:alpha val="25000"/>
                    </a:srgbClr>
                  </a:outerShdw>
                </a:effectLst>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724" name="Shape 724"/>
          <p:cNvSpPr txBox="1">
            <a:spLocks noGrp="1"/>
          </p:cNvSpPr>
          <p:nvPr>
            <p:ph type="body" idx="1"/>
          </p:nvPr>
        </p:nvSpPr>
        <p:spPr>
          <a:xfrm>
            <a:off x="457200" y="1481137"/>
            <a:ext cx="8229600" cy="45261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25" name="Shape 725"/>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26" name="Shape 726"/>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None/>
              <a:defRPr sz="10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27" name="Shape 727"/>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000" b="0" i="0" u="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a:t>
            </a:fld>
            <a:endParaRPr lang="en-US" sz="1000" b="0" i="0" u="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34"/>
        <p:cNvGrpSpPr/>
        <p:nvPr/>
      </p:nvGrpSpPr>
      <p:grpSpPr>
        <a:xfrm>
          <a:off x="0" y="0"/>
          <a:ext cx="0" cy="0"/>
          <a:chOff x="0" y="0"/>
          <a:chExt cx="0" cy="0"/>
        </a:xfrm>
      </p:grpSpPr>
      <p:sp>
        <p:nvSpPr>
          <p:cNvPr id="735" name="Shape 735"/>
          <p:cNvSpPr/>
          <p:nvPr/>
        </p:nvSpPr>
        <p:spPr>
          <a:xfrm>
            <a:off x="715961" y="5002212"/>
            <a:ext cx="3802200" cy="1443000"/>
          </a:xfrm>
          <a:custGeom>
            <a:avLst/>
            <a:gdLst/>
            <a:ahLst/>
            <a:cxnLst/>
            <a:rect l="0" t="0" r="0" b="0"/>
            <a:pathLst>
              <a:path w="120000" h="120000" extrusionOk="0">
                <a:moveTo>
                  <a:pt x="-6854" y="78863"/>
                </a:moveTo>
                <a:lnTo>
                  <a:pt x="149083" y="155000"/>
                </a:lnTo>
                <a:lnTo>
                  <a:pt x="108937" y="155000"/>
                </a:lnTo>
                <a:lnTo>
                  <a:pt x="-6833" y="78409"/>
                </a:lnTo>
              </a:path>
            </a:pathLst>
          </a:custGeom>
          <a:solidFill>
            <a:srgbClr val="E9A49C">
              <a:alpha val="3961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736" name="Shape 736"/>
          <p:cNvSpPr/>
          <p:nvPr/>
        </p:nvSpPr>
        <p:spPr>
          <a:xfrm>
            <a:off x="-53975" y="5784850"/>
            <a:ext cx="3802200" cy="838200"/>
          </a:xfrm>
          <a:custGeom>
            <a:avLst/>
            <a:gdLst/>
            <a:ahLst/>
            <a:cxnLst/>
            <a:rect l="0" t="0" r="0" b="0"/>
            <a:pathLst>
              <a:path w="120000" h="120000" extrusionOk="0">
                <a:moveTo>
                  <a:pt x="17020" y="22045"/>
                </a:moveTo>
                <a:lnTo>
                  <a:pt x="133500" y="155000"/>
                </a:lnTo>
                <a:lnTo>
                  <a:pt x="109000" y="155681"/>
                </a:lnTo>
                <a:lnTo>
                  <a:pt x="17270" y="22954"/>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nvGrpSpPr>
          <p:cNvPr id="737" name="Shape 737"/>
          <p:cNvGrpSpPr/>
          <p:nvPr/>
        </p:nvGrpSpPr>
        <p:grpSpPr>
          <a:xfrm>
            <a:off x="-12700" y="5784850"/>
            <a:ext cx="3414600" cy="1092300"/>
            <a:chOff x="-12700" y="5784850"/>
            <a:chExt cx="3414600" cy="1092300"/>
          </a:xfrm>
        </p:grpSpPr>
        <p:pic>
          <p:nvPicPr>
            <p:cNvPr id="738" name="Shape 738"/>
            <p:cNvPicPr preferRelativeResize="0"/>
            <p:nvPr/>
          </p:nvPicPr>
          <p:blipFill rotWithShape="1">
            <a:blip r:embed="rId4">
              <a:alphaModFix/>
            </a:blip>
            <a:srcRect/>
            <a:stretch/>
          </p:blipFill>
          <p:spPr>
            <a:xfrm>
              <a:off x="-12700" y="5784850"/>
              <a:ext cx="3414600" cy="1092300"/>
            </a:xfrm>
            <a:prstGeom prst="rect">
              <a:avLst/>
            </a:prstGeom>
            <a:noFill/>
            <a:ln>
              <a:noFill/>
            </a:ln>
          </p:spPr>
        </p:pic>
        <p:sp>
          <p:nvSpPr>
            <p:cNvPr id="739" name="Shape 739"/>
            <p:cNvSpPr txBox="1"/>
            <p:nvPr/>
          </p:nvSpPr>
          <p:spPr>
            <a:xfrm>
              <a:off x="277811" y="6421436"/>
              <a:ext cx="1700100" cy="360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pic>
        <p:nvPicPr>
          <p:cNvPr id="740" name="Shape 740"/>
          <p:cNvPicPr preferRelativeResize="0"/>
          <p:nvPr/>
        </p:nvPicPr>
        <p:blipFill rotWithShape="1">
          <a:blip r:embed="rId5">
            <a:alphaModFix/>
          </a:blip>
          <a:srcRect/>
          <a:stretch/>
        </p:blipFill>
        <p:spPr>
          <a:xfrm>
            <a:off x="-19050" y="5772150"/>
            <a:ext cx="3421200" cy="1109700"/>
          </a:xfrm>
          <a:prstGeom prst="rect">
            <a:avLst/>
          </a:prstGeom>
          <a:noFill/>
          <a:ln>
            <a:noFill/>
          </a:ln>
        </p:spPr>
      </p:pic>
      <p:sp>
        <p:nvSpPr>
          <p:cNvPr id="741" name="Shape 741"/>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100" b="1" i="0" u="none" strike="noStrike" cap="none">
                <a:solidFill>
                  <a:schemeClr val="lt2"/>
                </a:solidFill>
                <a:effectLst>
                  <a:outerShdw blurRad="31750" dist="25400" dir="5400000" algn="tl" rotWithShape="0">
                    <a:srgbClr val="000000">
                      <a:alpha val="25000"/>
                    </a:srgbClr>
                  </a:outerShdw>
                </a:effectLst>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742" name="Shape 742"/>
          <p:cNvSpPr txBox="1">
            <a:spLocks noGrp="1"/>
          </p:cNvSpPr>
          <p:nvPr>
            <p:ph type="body" idx="1"/>
          </p:nvPr>
        </p:nvSpPr>
        <p:spPr>
          <a:xfrm>
            <a:off x="457200" y="1481137"/>
            <a:ext cx="8229600" cy="45261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43" name="Shape 743"/>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44" name="Shape 744"/>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None/>
              <a:defRPr sz="10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45" name="Shape 745"/>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000" b="0" i="0" u="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a:t>
            </a:fld>
            <a:endParaRPr lang="en-US" sz="1000" b="0" i="0" u="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755" name="Shape 755"/>
          <p:cNvSpPr txBox="1">
            <a:spLocks noGrp="1"/>
          </p:cNvSpPr>
          <p:nvPr>
            <p:ph type="body" idx="1"/>
          </p:nvPr>
        </p:nvSpPr>
        <p:spPr>
          <a:xfrm>
            <a:off x="457200" y="1481137"/>
            <a:ext cx="8229600" cy="45261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56" name="Shape 756"/>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57" name="Shape 757"/>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None/>
              <a:defRPr sz="10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58" name="Shape 758"/>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68"/>
        <p:cNvGrpSpPr/>
        <p:nvPr/>
      </p:nvGrpSpPr>
      <p:grpSpPr>
        <a:xfrm>
          <a:off x="0" y="0"/>
          <a:ext cx="0" cy="0"/>
          <a:chOff x="0" y="0"/>
          <a:chExt cx="0" cy="0"/>
        </a:xfrm>
      </p:grpSpPr>
      <p:sp>
        <p:nvSpPr>
          <p:cNvPr id="769" name="Shape 769"/>
          <p:cNvSpPr/>
          <p:nvPr/>
        </p:nvSpPr>
        <p:spPr>
          <a:xfrm>
            <a:off x="715961" y="5002212"/>
            <a:ext cx="3802200" cy="1443000"/>
          </a:xfrm>
          <a:custGeom>
            <a:avLst/>
            <a:gdLst/>
            <a:ahLst/>
            <a:cxnLst/>
            <a:rect l="0" t="0" r="0" b="0"/>
            <a:pathLst>
              <a:path w="120000" h="120000" extrusionOk="0">
                <a:moveTo>
                  <a:pt x="-6854" y="78863"/>
                </a:moveTo>
                <a:lnTo>
                  <a:pt x="149083" y="155000"/>
                </a:lnTo>
                <a:lnTo>
                  <a:pt x="108937" y="155000"/>
                </a:lnTo>
                <a:lnTo>
                  <a:pt x="-6833" y="78409"/>
                </a:lnTo>
              </a:path>
            </a:pathLst>
          </a:custGeom>
          <a:solidFill>
            <a:srgbClr val="E9A49C">
              <a:alpha val="3961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770" name="Shape 770"/>
          <p:cNvSpPr/>
          <p:nvPr/>
        </p:nvSpPr>
        <p:spPr>
          <a:xfrm>
            <a:off x="-53975" y="5784850"/>
            <a:ext cx="3802200" cy="838200"/>
          </a:xfrm>
          <a:custGeom>
            <a:avLst/>
            <a:gdLst/>
            <a:ahLst/>
            <a:cxnLst/>
            <a:rect l="0" t="0" r="0" b="0"/>
            <a:pathLst>
              <a:path w="120000" h="120000" extrusionOk="0">
                <a:moveTo>
                  <a:pt x="17020" y="22045"/>
                </a:moveTo>
                <a:lnTo>
                  <a:pt x="133500" y="155000"/>
                </a:lnTo>
                <a:lnTo>
                  <a:pt x="109000" y="155681"/>
                </a:lnTo>
                <a:lnTo>
                  <a:pt x="17270" y="22954"/>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nvGrpSpPr>
          <p:cNvPr id="771" name="Shape 771"/>
          <p:cNvGrpSpPr/>
          <p:nvPr/>
        </p:nvGrpSpPr>
        <p:grpSpPr>
          <a:xfrm>
            <a:off x="-12700" y="5784850"/>
            <a:ext cx="3414600" cy="1092300"/>
            <a:chOff x="-12700" y="5784850"/>
            <a:chExt cx="3414600" cy="1092300"/>
          </a:xfrm>
        </p:grpSpPr>
        <p:pic>
          <p:nvPicPr>
            <p:cNvPr id="772" name="Shape 772"/>
            <p:cNvPicPr preferRelativeResize="0"/>
            <p:nvPr/>
          </p:nvPicPr>
          <p:blipFill rotWithShape="1">
            <a:blip r:embed="rId4">
              <a:alphaModFix/>
            </a:blip>
            <a:srcRect/>
            <a:stretch/>
          </p:blipFill>
          <p:spPr>
            <a:xfrm>
              <a:off x="-12700" y="5784850"/>
              <a:ext cx="3414600" cy="1092300"/>
            </a:xfrm>
            <a:prstGeom prst="rect">
              <a:avLst/>
            </a:prstGeom>
            <a:noFill/>
            <a:ln>
              <a:noFill/>
            </a:ln>
          </p:spPr>
        </p:pic>
        <p:sp>
          <p:nvSpPr>
            <p:cNvPr id="773" name="Shape 773"/>
            <p:cNvSpPr txBox="1"/>
            <p:nvPr/>
          </p:nvSpPr>
          <p:spPr>
            <a:xfrm>
              <a:off x="277811" y="6421436"/>
              <a:ext cx="1700100" cy="360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pic>
        <p:nvPicPr>
          <p:cNvPr id="774" name="Shape 774"/>
          <p:cNvPicPr preferRelativeResize="0"/>
          <p:nvPr/>
        </p:nvPicPr>
        <p:blipFill rotWithShape="1">
          <a:blip r:embed="rId5">
            <a:alphaModFix/>
          </a:blip>
          <a:srcRect/>
          <a:stretch/>
        </p:blipFill>
        <p:spPr>
          <a:xfrm>
            <a:off x="-19050" y="5772150"/>
            <a:ext cx="3421200" cy="1109700"/>
          </a:xfrm>
          <a:prstGeom prst="rect">
            <a:avLst/>
          </a:prstGeom>
          <a:noFill/>
          <a:ln>
            <a:noFill/>
          </a:ln>
        </p:spPr>
      </p:pic>
      <p:sp>
        <p:nvSpPr>
          <p:cNvPr id="775" name="Shape 775"/>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100" b="1" i="0" u="none" strike="noStrike" cap="none">
                <a:solidFill>
                  <a:schemeClr val="lt2"/>
                </a:solidFill>
                <a:effectLst>
                  <a:outerShdw blurRad="31750" dist="25400" dir="5400000" algn="tl" rotWithShape="0">
                    <a:srgbClr val="000000">
                      <a:alpha val="25000"/>
                    </a:srgbClr>
                  </a:outerShdw>
                </a:effectLst>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776" name="Shape 776"/>
          <p:cNvSpPr txBox="1">
            <a:spLocks noGrp="1"/>
          </p:cNvSpPr>
          <p:nvPr>
            <p:ph type="body" idx="1"/>
          </p:nvPr>
        </p:nvSpPr>
        <p:spPr>
          <a:xfrm>
            <a:off x="457200" y="1481137"/>
            <a:ext cx="8229600" cy="45261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77" name="Shape 777"/>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78" name="Shape 778"/>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None/>
              <a:defRPr sz="10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79" name="Shape 779"/>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000" b="0" i="0" u="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a:t>
            </a:fld>
            <a:endParaRPr lang="en-US" sz="1000" b="0" i="0" u="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85"/>
        <p:cNvGrpSpPr/>
        <p:nvPr/>
      </p:nvGrpSpPr>
      <p:grpSpPr>
        <a:xfrm>
          <a:off x="0" y="0"/>
          <a:ext cx="0" cy="0"/>
          <a:chOff x="0" y="0"/>
          <a:chExt cx="0" cy="0"/>
        </a:xfrm>
      </p:grpSpPr>
      <p:sp>
        <p:nvSpPr>
          <p:cNvPr id="786" name="Shape 786"/>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787" name="Shape 787"/>
          <p:cNvSpPr txBox="1">
            <a:spLocks noGrp="1"/>
          </p:cNvSpPr>
          <p:nvPr>
            <p:ph type="body" idx="1"/>
          </p:nvPr>
        </p:nvSpPr>
        <p:spPr>
          <a:xfrm>
            <a:off x="457200" y="1481137"/>
            <a:ext cx="8229600" cy="45261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88" name="Shape 788"/>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89" name="Shape 789"/>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None/>
              <a:defRPr sz="10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90" name="Shape 790"/>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0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000" b="0" i="0" u="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98"/>
        <p:cNvGrpSpPr/>
        <p:nvPr/>
      </p:nvGrpSpPr>
      <p:grpSpPr>
        <a:xfrm>
          <a:off x="0" y="0"/>
          <a:ext cx="0" cy="0"/>
          <a:chOff x="0" y="0"/>
          <a:chExt cx="0" cy="0"/>
        </a:xfrm>
      </p:grpSpPr>
      <p:sp>
        <p:nvSpPr>
          <p:cNvPr id="799" name="Shape 799"/>
          <p:cNvSpPr/>
          <p:nvPr/>
        </p:nvSpPr>
        <p:spPr>
          <a:xfrm>
            <a:off x="715961" y="5002212"/>
            <a:ext cx="3802200" cy="1443000"/>
          </a:xfrm>
          <a:custGeom>
            <a:avLst/>
            <a:gdLst/>
            <a:ahLst/>
            <a:cxnLst/>
            <a:rect l="0" t="0" r="0" b="0"/>
            <a:pathLst>
              <a:path w="120000" h="120000" extrusionOk="0">
                <a:moveTo>
                  <a:pt x="-6854" y="78863"/>
                </a:moveTo>
                <a:lnTo>
                  <a:pt x="149083" y="155000"/>
                </a:lnTo>
                <a:lnTo>
                  <a:pt x="108937" y="155000"/>
                </a:lnTo>
                <a:lnTo>
                  <a:pt x="-6833" y="78409"/>
                </a:lnTo>
              </a:path>
            </a:pathLst>
          </a:custGeom>
          <a:solidFill>
            <a:srgbClr val="E9A49C">
              <a:alpha val="39610"/>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800" name="Shape 800"/>
          <p:cNvSpPr/>
          <p:nvPr/>
        </p:nvSpPr>
        <p:spPr>
          <a:xfrm>
            <a:off x="-53975" y="5784850"/>
            <a:ext cx="3802200" cy="838200"/>
          </a:xfrm>
          <a:custGeom>
            <a:avLst/>
            <a:gdLst/>
            <a:ahLst/>
            <a:cxnLst/>
            <a:rect l="0" t="0" r="0" b="0"/>
            <a:pathLst>
              <a:path w="120000" h="120000" extrusionOk="0">
                <a:moveTo>
                  <a:pt x="17020" y="22045"/>
                </a:moveTo>
                <a:lnTo>
                  <a:pt x="133500" y="155000"/>
                </a:lnTo>
                <a:lnTo>
                  <a:pt x="109000" y="155681"/>
                </a:lnTo>
                <a:lnTo>
                  <a:pt x="17270" y="22954"/>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nvGrpSpPr>
          <p:cNvPr id="801" name="Shape 801"/>
          <p:cNvGrpSpPr/>
          <p:nvPr/>
        </p:nvGrpSpPr>
        <p:grpSpPr>
          <a:xfrm>
            <a:off x="-12700" y="5784850"/>
            <a:ext cx="3414600" cy="1092300"/>
            <a:chOff x="-12700" y="5784850"/>
            <a:chExt cx="3414600" cy="1092300"/>
          </a:xfrm>
        </p:grpSpPr>
        <p:pic>
          <p:nvPicPr>
            <p:cNvPr id="802" name="Shape 802"/>
            <p:cNvPicPr preferRelativeResize="0"/>
            <p:nvPr/>
          </p:nvPicPr>
          <p:blipFill rotWithShape="1">
            <a:blip r:embed="rId4">
              <a:alphaModFix/>
            </a:blip>
            <a:srcRect/>
            <a:stretch/>
          </p:blipFill>
          <p:spPr>
            <a:xfrm>
              <a:off x="-12700" y="5784850"/>
              <a:ext cx="3414600" cy="1092300"/>
            </a:xfrm>
            <a:prstGeom prst="rect">
              <a:avLst/>
            </a:prstGeom>
            <a:noFill/>
            <a:ln>
              <a:noFill/>
            </a:ln>
          </p:spPr>
        </p:pic>
        <p:sp>
          <p:nvSpPr>
            <p:cNvPr id="803" name="Shape 803"/>
            <p:cNvSpPr txBox="1"/>
            <p:nvPr/>
          </p:nvSpPr>
          <p:spPr>
            <a:xfrm>
              <a:off x="277811" y="6421436"/>
              <a:ext cx="1700100" cy="360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pic>
        <p:nvPicPr>
          <p:cNvPr id="804" name="Shape 804"/>
          <p:cNvPicPr preferRelativeResize="0"/>
          <p:nvPr/>
        </p:nvPicPr>
        <p:blipFill rotWithShape="1">
          <a:blip r:embed="rId5">
            <a:alphaModFix/>
          </a:blip>
          <a:srcRect/>
          <a:stretch/>
        </p:blipFill>
        <p:spPr>
          <a:xfrm>
            <a:off x="-19050" y="5772150"/>
            <a:ext cx="3421200" cy="1109700"/>
          </a:xfrm>
          <a:prstGeom prst="rect">
            <a:avLst/>
          </a:prstGeom>
          <a:noFill/>
          <a:ln>
            <a:noFill/>
          </a:ln>
        </p:spPr>
      </p:pic>
      <p:sp>
        <p:nvSpPr>
          <p:cNvPr id="805" name="Shape 805"/>
          <p:cNvSpPr/>
          <p:nvPr/>
        </p:nvSpPr>
        <p:spPr>
          <a:xfrm>
            <a:off x="8664575" y="4987925"/>
            <a:ext cx="182700" cy="228600"/>
          </a:xfrm>
          <a:prstGeom prst="chevron">
            <a:avLst>
              <a:gd name="adj" fmla="val 10800"/>
            </a:avLst>
          </a:prstGeom>
          <a:gradFill>
            <a:gsLst>
              <a:gs pos="0">
                <a:srgbClr val="BB2E00"/>
              </a:gs>
              <a:gs pos="72000">
                <a:srgbClr val="EF5E45"/>
              </a:gs>
              <a:gs pos="100000">
                <a:srgbClr val="EE8779"/>
              </a:gs>
            </a:gsLst>
            <a:lin ang="16200038" scaled="0"/>
          </a:gradFill>
          <a:ln w="9525" cap="rnd" cmpd="sng">
            <a:solidFill>
              <a:srgbClr val="9B320E"/>
            </a:solidFill>
            <a:prstDash val="solid"/>
            <a:miter/>
            <a:headEnd type="none" w="med" len="med"/>
            <a:tailEnd type="none" w="med" len="med"/>
          </a:ln>
          <a:effectLst>
            <a:outerShdw blurRad="63500" dist="25400" dir="5400000">
              <a:srgbClr val="000000">
                <a:alpha val="4588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806" name="Shape 806"/>
          <p:cNvSpPr/>
          <p:nvPr/>
        </p:nvSpPr>
        <p:spPr>
          <a:xfrm>
            <a:off x="8477250" y="4987925"/>
            <a:ext cx="182700" cy="228600"/>
          </a:xfrm>
          <a:prstGeom prst="chevron">
            <a:avLst>
              <a:gd name="adj" fmla="val 10800"/>
            </a:avLst>
          </a:prstGeom>
          <a:gradFill>
            <a:gsLst>
              <a:gs pos="0">
                <a:srgbClr val="BB2E00"/>
              </a:gs>
              <a:gs pos="72000">
                <a:srgbClr val="EF5E45"/>
              </a:gs>
              <a:gs pos="100000">
                <a:srgbClr val="EE8779"/>
              </a:gs>
            </a:gsLst>
            <a:lin ang="16200038" scaled="0"/>
          </a:gradFill>
          <a:ln w="9525" cap="rnd" cmpd="sng">
            <a:solidFill>
              <a:srgbClr val="9B320E"/>
            </a:solidFill>
            <a:prstDash val="solid"/>
            <a:miter/>
            <a:headEnd type="none" w="med" len="med"/>
            <a:tailEnd type="none" w="med" len="med"/>
          </a:ln>
          <a:effectLst>
            <a:outerShdw blurRad="63500" dist="25400" dir="5400000">
              <a:srgbClr val="000000">
                <a:alpha val="4588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807" name="Shape 807"/>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normAutofit/>
          </a:bodyPr>
          <a:lstStyle>
            <a:lvl1pPr marL="0" marR="0" lvl="0" indent="0" algn="l" rtl="0">
              <a:spcBef>
                <a:spcPts val="0"/>
              </a:spcBef>
              <a:spcAft>
                <a:spcPts val="0"/>
              </a:spcAft>
              <a:buNone/>
              <a:defRPr sz="4100" b="1" i="0" u="none" strike="noStrike" cap="none">
                <a:solidFill>
                  <a:schemeClr val="lt2"/>
                </a:solidFill>
                <a:effectLst>
                  <a:outerShdw blurRad="31750" dist="25400" dir="5400000" algn="tl" rotWithShape="0">
                    <a:srgbClr val="000000">
                      <a:alpha val="25000"/>
                    </a:srgbClr>
                  </a:outerShdw>
                </a:effectLst>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808" name="Shape 808"/>
          <p:cNvSpPr txBox="1">
            <a:spLocks noGrp="1"/>
          </p:cNvSpPr>
          <p:nvPr>
            <p:ph type="body" idx="1"/>
          </p:nvPr>
        </p:nvSpPr>
        <p:spPr>
          <a:xfrm>
            <a:off x="457200" y="1481137"/>
            <a:ext cx="8229600" cy="45261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2"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7"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09" name="Shape 809"/>
          <p:cNvSpPr txBox="1">
            <a:spLocks noGrp="1"/>
          </p:cNvSpPr>
          <p:nvPr>
            <p:ph type="dt" idx="10"/>
          </p:nvPr>
        </p:nvSpPr>
        <p:spPr>
          <a:xfrm>
            <a:off x="6727825" y="6408736"/>
            <a:ext cx="1919400" cy="36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810" name="Shape 810"/>
          <p:cNvSpPr txBox="1">
            <a:spLocks noGrp="1"/>
          </p:cNvSpPr>
          <p:nvPr>
            <p:ph type="ftr" idx="11"/>
          </p:nvPr>
        </p:nvSpPr>
        <p:spPr>
          <a:xfrm>
            <a:off x="4379912" y="6408736"/>
            <a:ext cx="2351099" cy="3650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None/>
              <a:defRPr sz="10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811" name="Shape 811"/>
          <p:cNvSpPr txBox="1">
            <a:spLocks noGrp="1"/>
          </p:cNvSpPr>
          <p:nvPr>
            <p:ph type="sldNum" idx="12"/>
          </p:nvPr>
        </p:nvSpPr>
        <p:spPr>
          <a:xfrm>
            <a:off x="8647112" y="6408736"/>
            <a:ext cx="3666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000" b="0" i="0" u="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a:t>
            </a:fld>
            <a:endParaRPr lang="en-US" sz="1000" b="0" i="0" u="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lide.x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hyperlink" Target="http://slide.xml"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hyperlink" Target="http://slide.xm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lide.x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ctrTitle"/>
          </p:nvPr>
        </p:nvSpPr>
        <p:spPr>
          <a:xfrm>
            <a:off x="1041300" y="424522"/>
            <a:ext cx="7340700" cy="1762200"/>
          </a:xfrm>
          <a:prstGeom prst="rect">
            <a:avLst/>
          </a:prstGeom>
          <a:noFill/>
          <a:ln>
            <a:noFill/>
          </a:ln>
        </p:spPr>
        <p:txBody>
          <a:bodyPr lIns="91425" tIns="45700" rIns="91425" bIns="45700" anchor="b" anchorCtr="0">
            <a:normAutofit/>
          </a:bodyPr>
          <a:lstStyle/>
          <a:p>
            <a:pPr marL="0" marR="0" lvl="0" indent="0" algn="r" rtl="0">
              <a:lnSpc>
                <a:spcPct val="100000"/>
              </a:lnSpc>
              <a:spcBef>
                <a:spcPts val="0"/>
              </a:spcBef>
              <a:spcAft>
                <a:spcPts val="0"/>
              </a:spcAft>
              <a:buClr>
                <a:schemeClr val="dk2"/>
              </a:buClr>
              <a:buSzPct val="25000"/>
              <a:buFont typeface="Rambla"/>
              <a:buNone/>
            </a:pPr>
            <a:r>
              <a:rPr lang="en-US" sz="5940" dirty="0" err="1">
                <a:effectLst>
                  <a:outerShdw blurRad="31750" dist="25400" dir="5400000" algn="tl" rotWithShape="0">
                    <a:srgbClr val="000000">
                      <a:alpha val="25000"/>
                    </a:srgbClr>
                  </a:outerShdw>
                </a:effectLst>
              </a:rPr>
              <a:t>Փորձություններ</a:t>
            </a:r>
            <a:r>
              <a:rPr lang="en-US" sz="594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t/>
            </a:r>
            <a:br>
              <a:rPr lang="en-US" sz="594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br>
            <a:r>
              <a:rPr lang="en-US" sz="36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t> </a:t>
            </a:r>
            <a:r>
              <a:rPr lang="en-US" sz="3600" dirty="0" err="1">
                <a:effectLst>
                  <a:outerShdw blurRad="31750" dist="25400" dir="5400000" algn="tl" rotWithShape="0">
                    <a:srgbClr val="000000">
                      <a:alpha val="25000"/>
                    </a:srgbClr>
                  </a:outerShdw>
                </a:effectLst>
              </a:rPr>
              <a:t>Հեղինակ</a:t>
            </a:r>
            <a:r>
              <a:rPr lang="en-US" sz="3600" dirty="0">
                <a:effectLst>
                  <a:outerShdw blurRad="31750" dist="25400" dir="5400000" algn="tl" rotWithShape="0">
                    <a:srgbClr val="000000">
                      <a:alpha val="25000"/>
                    </a:srgbClr>
                  </a:outerShdw>
                </a:effectLst>
              </a:rPr>
              <a:t>՝ </a:t>
            </a:r>
            <a:r>
              <a:rPr lang="en-US" sz="3600" dirty="0" err="1">
                <a:effectLst>
                  <a:outerShdw blurRad="31750" dist="25400" dir="5400000" algn="tl" rotWithShape="0">
                    <a:srgbClr val="000000">
                      <a:alpha val="25000"/>
                    </a:srgbClr>
                  </a:outerShdw>
                </a:effectLst>
              </a:rPr>
              <a:t>Դեյվիդ</a:t>
            </a:r>
            <a:r>
              <a:rPr lang="en-US" sz="3600" dirty="0">
                <a:effectLst>
                  <a:outerShdw blurRad="31750" dist="25400" dir="5400000" algn="tl" rotWithShape="0">
                    <a:srgbClr val="000000">
                      <a:alpha val="25000"/>
                    </a:srgbClr>
                  </a:outerShdw>
                </a:effectLst>
              </a:rPr>
              <a:t> </a:t>
            </a:r>
            <a:r>
              <a:rPr lang="en-US" sz="3600" dirty="0" err="1">
                <a:effectLst>
                  <a:outerShdw blurRad="31750" dist="25400" dir="5400000" algn="tl" rotWithShape="0">
                    <a:srgbClr val="000000">
                      <a:alpha val="25000"/>
                    </a:srgbClr>
                  </a:outerShdw>
                </a:effectLst>
              </a:rPr>
              <a:t>Բեթթի</a:t>
            </a:r>
            <a:endParaRPr lang="en-US" sz="3600" dirty="0">
              <a:effectLst>
                <a:outerShdw blurRad="31750" dist="25400" dir="5400000" algn="tl" rotWithShape="0">
                  <a:srgbClr val="000000">
                    <a:alpha val="25000"/>
                  </a:srgbClr>
                </a:outerShdw>
              </a:effectLst>
            </a:endParaRPr>
          </a:p>
        </p:txBody>
      </p:sp>
      <p:pic>
        <p:nvPicPr>
          <p:cNvPr id="824" name="Shape 824"/>
          <p:cNvPicPr preferRelativeResize="0"/>
          <p:nvPr/>
        </p:nvPicPr>
        <p:blipFill rotWithShape="1">
          <a:blip r:embed="rId3">
            <a:alphaModFix/>
          </a:blip>
          <a:srcRect/>
          <a:stretch/>
        </p:blipFill>
        <p:spPr>
          <a:xfrm>
            <a:off x="609600" y="3276600"/>
            <a:ext cx="3657600" cy="2035200"/>
          </a:xfrm>
          <a:prstGeom prst="rect">
            <a:avLst/>
          </a:prstGeom>
          <a:noFill/>
          <a:ln>
            <a:noFill/>
          </a:ln>
        </p:spPr>
      </p:pic>
      <p:pic>
        <p:nvPicPr>
          <p:cNvPr id="825" name="Shape 825"/>
          <p:cNvPicPr preferRelativeResize="0"/>
          <p:nvPr/>
        </p:nvPicPr>
        <p:blipFill rotWithShape="1">
          <a:blip r:embed="rId4">
            <a:alphaModFix/>
          </a:blip>
          <a:srcRect/>
          <a:stretch/>
        </p:blipFill>
        <p:spPr>
          <a:xfrm>
            <a:off x="5357811" y="3230561"/>
            <a:ext cx="3024299" cy="1835099"/>
          </a:xfrm>
          <a:prstGeom prst="rect">
            <a:avLst/>
          </a:prstGeom>
          <a:noFill/>
          <a:ln>
            <a:noFill/>
          </a:ln>
          <a:effectLst>
            <a:softEdge rad="112500"/>
          </a:effectLst>
        </p:spPr>
      </p:pic>
      <p:sp>
        <p:nvSpPr>
          <p:cNvPr id="826" name="Shape 826"/>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7E9E7"/>
              </a:buClr>
              <a:buSzPct val="25000"/>
              <a:buFont typeface="Times New Roman"/>
              <a:buNone/>
            </a:pPr>
            <a:r>
              <a:rPr lang="en-US" sz="1000" b="0" i="0" u="none">
                <a:solidFill>
                  <a:srgbClr val="F7E9E7"/>
                </a:solidFill>
                <a:latin typeface="Times New Roman"/>
                <a:ea typeface="Times New Roman"/>
                <a:cs typeface="Times New Roman"/>
                <a:sym typeface="Times New Roman"/>
              </a:rPr>
              <a:t>iteenchallenge.org   2/2013</a:t>
            </a:r>
          </a:p>
        </p:txBody>
      </p:sp>
      <p:sp>
        <p:nvSpPr>
          <p:cNvPr id="3" name="TextBox 2"/>
          <p:cNvSpPr txBox="1"/>
          <p:nvPr/>
        </p:nvSpPr>
        <p:spPr>
          <a:xfrm>
            <a:off x="3329796" y="3336984"/>
            <a:ext cx="2743200" cy="4572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Click to add text</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a:spLocks noGrp="1"/>
          </p:cNvSpPr>
          <p:nvPr>
            <p:ph type="title"/>
          </p:nvPr>
        </p:nvSpPr>
        <p:spPr>
          <a:xfrm>
            <a:off x="0" y="122236"/>
            <a:ext cx="9101050" cy="1451100"/>
          </a:xfrm>
          <a:prstGeom prst="rect">
            <a:avLst/>
          </a:prstGeom>
          <a:noFill/>
          <a:ln>
            <a:noFill/>
          </a:ln>
        </p:spPr>
        <p:txBody>
          <a:bodyPr lIns="91425" tIns="45700" rIns="91425" bIns="45700" anchor="ctr" anchorCtr="0">
            <a:noAutofit/>
          </a:bodyPr>
          <a:lstStyle/>
          <a:p>
            <a:pPr lvl="0" algn="ctr">
              <a:buClr>
                <a:schemeClr val="dk2"/>
              </a:buClr>
              <a:buSzPct val="25000"/>
            </a:pPr>
            <a:r>
              <a:rPr lang="hy-AM" sz="3700" dirty="0" smtClean="0"/>
              <a:t>Բ.</a:t>
            </a:r>
            <a:r>
              <a:rPr lang="en-US" sz="3700"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 </a:t>
            </a:r>
            <a:r>
              <a:rPr lang="hy-AM" sz="3700" dirty="0">
                <a:solidFill>
                  <a:srgbClr val="696464"/>
                </a:solidFill>
                <a:cs typeface="Lucida Sans Unicode" pitchFamily="34" charset="0"/>
              </a:rPr>
              <a:t>Ինչպես է </a:t>
            </a:r>
            <a:r>
              <a:rPr lang="en-US" sz="3700" dirty="0" err="1">
                <a:solidFill>
                  <a:srgbClr val="696464"/>
                </a:solidFill>
                <a:cs typeface="Lucida Sans Unicode" pitchFamily="34" charset="0"/>
              </a:rPr>
              <a:t>փորձու</a:t>
            </a:r>
            <a:r>
              <a:rPr lang="hy-AM" sz="3700" dirty="0">
                <a:solidFill>
                  <a:srgbClr val="696464"/>
                </a:solidFill>
                <a:cs typeface="Lucida Sans Unicode" pitchFamily="34" charset="0"/>
              </a:rPr>
              <a:t>թյունը </a:t>
            </a:r>
            <a:r>
              <a:rPr lang="en-US" sz="3700" dirty="0" err="1">
                <a:solidFill>
                  <a:srgbClr val="696464"/>
                </a:solidFill>
                <a:cs typeface="Lucida Sans Unicode" pitchFamily="34" charset="0"/>
              </a:rPr>
              <a:t>հասունանում</a:t>
            </a:r>
            <a:r>
              <a:rPr lang="hy-AM" sz="3700" dirty="0">
                <a:solidFill>
                  <a:srgbClr val="696464"/>
                </a:solidFill>
                <a:cs typeface="Lucida Sans Unicode" pitchFamily="34" charset="0"/>
              </a:rPr>
              <a:t> քրիստոնյաների</a:t>
            </a:r>
            <a:r>
              <a:rPr lang="nl-NL" sz="3700" dirty="0">
                <a:solidFill>
                  <a:srgbClr val="696464"/>
                </a:solidFill>
                <a:latin typeface="Lucida Sans Unicode" pitchFamily="34" charset="0"/>
                <a:cs typeface="Lucida Sans Unicode" pitchFamily="34" charset="0"/>
              </a:rPr>
              <a:t> </a:t>
            </a:r>
            <a:r>
              <a:rPr lang="hy-AM" sz="3700" dirty="0">
                <a:solidFill>
                  <a:srgbClr val="696464"/>
                </a:solidFill>
                <a:cs typeface="Lucida Sans Unicode" pitchFamily="34" charset="0"/>
              </a:rPr>
              <a:t>կյանքում</a:t>
            </a:r>
            <a:r>
              <a:rPr lang="nl-NL" sz="3700" dirty="0">
                <a:solidFill>
                  <a:srgbClr val="696464"/>
                </a:solidFill>
                <a:latin typeface="Lucida Sans Unicode" pitchFamily="34" charset="0"/>
                <a:cs typeface="Lucida Sans Unicode" pitchFamily="34" charset="0"/>
              </a:rPr>
              <a:t>?</a:t>
            </a:r>
            <a:endParaRPr lang="en-US" sz="37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900" name="Shape 900"/>
          <p:cNvSpPr txBox="1">
            <a:spLocks noGrp="1"/>
          </p:cNvSpPr>
          <p:nvPr>
            <p:ph type="body" idx="1"/>
          </p:nvPr>
        </p:nvSpPr>
        <p:spPr>
          <a:xfrm>
            <a:off x="5181600" y="1600200"/>
            <a:ext cx="3810000" cy="4495800"/>
          </a:xfrm>
          <a:prstGeom prst="rect">
            <a:avLst/>
          </a:prstGeom>
          <a:noFill/>
          <a:ln>
            <a:noFill/>
          </a:ln>
        </p:spPr>
        <p:txBody>
          <a:bodyPr lIns="91425" tIns="45700" rIns="91425" bIns="45700" anchor="t" anchorCtr="0">
            <a:noAutofit/>
          </a:bodyPr>
          <a:lstStyle/>
          <a:p>
            <a:pPr marL="533400" lvl="0" indent="-533400" algn="l" rtl="0">
              <a:lnSpc>
                <a:spcPct val="100000"/>
              </a:lnSpc>
              <a:spcBef>
                <a:spcPts val="0"/>
              </a:spcBef>
              <a:spcAft>
                <a:spcPts val="0"/>
              </a:spcAft>
              <a:buClr>
                <a:schemeClr val="accent1"/>
              </a:buClr>
              <a:buSzPct val="68000"/>
              <a:buFont typeface="Noto Sans Symbols"/>
              <a:buNone/>
            </a:pPr>
            <a:endParaRPr sz="2800" b="0" i="0" u="none" dirty="0">
              <a:solidFill>
                <a:schemeClr val="dk1"/>
              </a:solidFill>
              <a:latin typeface="Rambla"/>
              <a:ea typeface="Rambla"/>
              <a:cs typeface="Rambla"/>
              <a:sym typeface="Rambla"/>
            </a:endParaRPr>
          </a:p>
          <a:p>
            <a:pPr marL="533400" lvl="0" indent="-533400">
              <a:buFont typeface="Arial"/>
              <a:buChar char="•"/>
            </a:pPr>
            <a:r>
              <a:rPr lang="hy-AM" sz="2800" dirty="0" smtClean="0"/>
              <a:t>Դուք կարող եք ակնկալել </a:t>
            </a:r>
            <a:r>
              <a:rPr lang="en-US" sz="2800" dirty="0" err="1" smtClean="0"/>
              <a:t>փորձություններ</a:t>
            </a:r>
            <a:r>
              <a:rPr lang="en-US" sz="2800" dirty="0" smtClean="0"/>
              <a:t> </a:t>
            </a:r>
            <a:r>
              <a:rPr lang="en-US" sz="2800" dirty="0" err="1" smtClean="0"/>
              <a:t>ձեր</a:t>
            </a:r>
            <a:r>
              <a:rPr lang="hy-AM" sz="2800" dirty="0" smtClean="0"/>
              <a:t> կյանք</a:t>
            </a:r>
            <a:r>
              <a:rPr lang="en-US" sz="2800" dirty="0"/>
              <a:t>ի</a:t>
            </a:r>
            <a:r>
              <a:rPr lang="hy-AM" sz="2800" dirty="0" smtClean="0"/>
              <a:t> մնացած մասը ... սակայն կարող եք հաջողությամբ հաղթահարել </a:t>
            </a:r>
            <a:r>
              <a:rPr lang="en-US" sz="2800" dirty="0" err="1" smtClean="0"/>
              <a:t>փորձու</a:t>
            </a:r>
            <a:r>
              <a:rPr lang="hy-AM" sz="2800" dirty="0" smtClean="0"/>
              <a:t>թյունը:</a:t>
            </a:r>
            <a:endParaRPr lang="en-US" sz="2800" b="0" i="0" u="none" dirty="0">
              <a:solidFill>
                <a:schemeClr val="dk1"/>
              </a:solidFill>
              <a:latin typeface="Rambla"/>
              <a:ea typeface="Rambla"/>
              <a:cs typeface="Rambla"/>
              <a:sym typeface="Rambla"/>
            </a:endParaRPr>
          </a:p>
        </p:txBody>
      </p:sp>
      <p:sp>
        <p:nvSpPr>
          <p:cNvPr id="901" name="Shape 901"/>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902" name="Shape 902" descr="http://t1.gstatic.com/images?q=tbn:ANd9GcRVNwkkTKEAGAE1XEjmXlYowqakTX3sY9PfU_tbaDV5Khcv6NX4"/>
          <p:cNvPicPr preferRelativeResize="0">
            <a:picLocks noGrp="1"/>
          </p:cNvPicPr>
          <p:nvPr>
            <p:ph type="clipArt" idx="2"/>
          </p:nvPr>
        </p:nvPicPr>
        <p:blipFill rotWithShape="1">
          <a:blip r:embed="rId3">
            <a:alphaModFix/>
          </a:blip>
          <a:srcRect/>
          <a:stretch/>
        </p:blipFill>
        <p:spPr>
          <a:xfrm>
            <a:off x="990600" y="1676400"/>
            <a:ext cx="3657600" cy="43434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Shape 907"/>
          <p:cNvSpPr txBox="1">
            <a:spLocks noGrp="1"/>
          </p:cNvSpPr>
          <p:nvPr>
            <p:ph type="title"/>
          </p:nvPr>
        </p:nvSpPr>
        <p:spPr>
          <a:xfrm>
            <a:off x="354012" y="298450"/>
            <a:ext cx="8845500" cy="1219200"/>
          </a:xfrm>
          <a:prstGeom prst="rect">
            <a:avLst/>
          </a:prstGeom>
          <a:noFill/>
          <a:ln>
            <a:noFill/>
          </a:ln>
        </p:spPr>
        <p:txBody>
          <a:bodyPr lIns="91425" tIns="45700" rIns="91425" bIns="45700" anchor="ctr" anchorCtr="0">
            <a:noAutofit/>
          </a:bodyPr>
          <a:lstStyle/>
          <a:p>
            <a:pPr lvl="0">
              <a:buClr>
                <a:schemeClr val="dk2"/>
              </a:buClr>
              <a:buSzPct val="25000"/>
            </a:pPr>
            <a:r>
              <a:rPr lang="hy-AM" sz="4000" dirty="0" smtClean="0"/>
              <a:t>Գ</a:t>
            </a:r>
            <a:r>
              <a:rPr lang="nl-NL" sz="4000" dirty="0" smtClean="0"/>
              <a:t>.</a:t>
            </a:r>
            <a:r>
              <a:rPr lang="en-US" sz="4000"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  </a:t>
            </a:r>
            <a:r>
              <a:rPr lang="hy-AM" sz="4000" dirty="0" smtClean="0"/>
              <a:t>Սատանան դա արեց</a:t>
            </a:r>
            <a:r>
              <a:rPr lang="nl-NL" sz="4000" dirty="0" smtClean="0"/>
              <a:t>?</a:t>
            </a:r>
            <a:endParaRPr lang="en-US" sz="40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908" name="Shape 908"/>
          <p:cNvSpPr txBox="1">
            <a:spLocks noGrp="1"/>
          </p:cNvSpPr>
          <p:nvPr>
            <p:ph type="body" idx="1"/>
          </p:nvPr>
        </p:nvSpPr>
        <p:spPr>
          <a:xfrm>
            <a:off x="5105400" y="1600200"/>
            <a:ext cx="4038600" cy="4495800"/>
          </a:xfrm>
          <a:prstGeom prst="rect">
            <a:avLst/>
          </a:prstGeom>
          <a:noFill/>
          <a:ln>
            <a:noFill/>
          </a:ln>
        </p:spPr>
        <p:txBody>
          <a:bodyPr lIns="91425" tIns="45700" rIns="91425" bIns="45700" anchor="t" anchorCtr="0">
            <a:noAutofit/>
          </a:bodyPr>
          <a:lstStyle/>
          <a:p>
            <a:pPr marL="533400" lvl="0" indent="-533400">
              <a:spcBef>
                <a:spcPts val="0"/>
              </a:spcBef>
              <a:buFont typeface="Arial"/>
              <a:buChar char="•"/>
            </a:pPr>
            <a:r>
              <a:rPr lang="hy-AM" sz="2500" dirty="0" smtClean="0"/>
              <a:t>Ոչ Աստված, ոչ էլ Սատանան որոշում </a:t>
            </a:r>
            <a:r>
              <a:rPr lang="en-US" sz="2500" dirty="0" err="1" smtClean="0"/>
              <a:t>չեն</a:t>
            </a:r>
            <a:r>
              <a:rPr lang="en-US" sz="2500" dirty="0" smtClean="0"/>
              <a:t> </a:t>
            </a:r>
            <a:r>
              <a:rPr lang="hy-AM" sz="2500" dirty="0" smtClean="0"/>
              <a:t>կայացնել</a:t>
            </a:r>
            <a:r>
              <a:rPr lang="en-US" sz="2500" dirty="0" err="1" smtClean="0"/>
              <a:t>ու</a:t>
            </a:r>
            <a:r>
              <a:rPr lang="hy-AM" sz="2500" dirty="0" smtClean="0"/>
              <a:t> ձե</a:t>
            </a:r>
            <a:r>
              <a:rPr lang="en-US" sz="2500" dirty="0" smtClean="0"/>
              <a:t>ր</a:t>
            </a:r>
            <a:r>
              <a:rPr lang="hy-AM" sz="2500" dirty="0" smtClean="0"/>
              <a:t> </a:t>
            </a:r>
            <a:r>
              <a:rPr lang="en-US" sz="2500" dirty="0" err="1" smtClean="0"/>
              <a:t>փոխարեն</a:t>
            </a:r>
            <a:r>
              <a:rPr lang="hy-AM" sz="2500" dirty="0" smtClean="0"/>
              <a:t>:</a:t>
            </a:r>
            <a:endParaRPr lang="nl-NL" sz="2500" dirty="0" smtClean="0"/>
          </a:p>
          <a:p>
            <a:pPr marL="533400" lvl="0" indent="-533400">
              <a:spcBef>
                <a:spcPts val="0"/>
              </a:spcBef>
              <a:buFont typeface="Arial"/>
              <a:buChar char="•"/>
            </a:pPr>
            <a:r>
              <a:rPr lang="hy-AM" sz="2500" dirty="0" smtClean="0"/>
              <a:t>Ի վերջո, ընտրությունը ձե</a:t>
            </a:r>
            <a:r>
              <a:rPr lang="en-US" sz="2500" dirty="0" err="1" smtClean="0"/>
              <a:t>րն</a:t>
            </a:r>
            <a:r>
              <a:rPr lang="en-US" sz="2500" dirty="0" smtClean="0"/>
              <a:t> </a:t>
            </a:r>
            <a:r>
              <a:rPr lang="hy-AM" sz="2500" dirty="0" smtClean="0"/>
              <a:t>է:</a:t>
            </a:r>
            <a:endParaRPr lang="nl-NL" sz="2500" dirty="0" smtClean="0"/>
          </a:p>
          <a:p>
            <a:pPr marL="533400" lvl="0" indent="-533400">
              <a:spcBef>
                <a:spcPts val="0"/>
              </a:spcBef>
              <a:buFont typeface="Arial"/>
              <a:buChar char="•"/>
            </a:pPr>
            <a:r>
              <a:rPr lang="hy-AM" sz="2500" dirty="0" smtClean="0"/>
              <a:t>Աստծո տարբերակները անշահախնդիր եւ հատուցող են:</a:t>
            </a:r>
            <a:endParaRPr lang="en-US" sz="2500" b="0" i="0" u="none" dirty="0">
              <a:solidFill>
                <a:schemeClr val="dk1"/>
              </a:solidFill>
              <a:latin typeface="Rambla"/>
              <a:ea typeface="Rambla"/>
              <a:cs typeface="Rambla"/>
              <a:sym typeface="Rambla"/>
            </a:endParaRPr>
          </a:p>
        </p:txBody>
      </p:sp>
      <p:sp>
        <p:nvSpPr>
          <p:cNvPr id="909" name="Shape 909"/>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910" name="Shape 910" descr="http://www.celestialprescriptions.com/wp-content/uploads/2013/01/Spiritual_Warfare-290x175.jpg"/>
          <p:cNvPicPr preferRelativeResize="0">
            <a:picLocks noGrp="1"/>
          </p:cNvPicPr>
          <p:nvPr>
            <p:ph type="clipArt" idx="2"/>
          </p:nvPr>
        </p:nvPicPr>
        <p:blipFill rotWithShape="1">
          <a:blip r:embed="rId3">
            <a:alphaModFix/>
          </a:blip>
          <a:srcRect/>
          <a:stretch/>
        </p:blipFill>
        <p:spPr>
          <a:xfrm>
            <a:off x="838200" y="1905000"/>
            <a:ext cx="4267200" cy="40386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a:spLocks noGrp="1"/>
          </p:cNvSpPr>
          <p:nvPr>
            <p:ph type="title"/>
          </p:nvPr>
        </p:nvSpPr>
        <p:spPr>
          <a:xfrm>
            <a:off x="195262" y="298450"/>
            <a:ext cx="8899500" cy="1219200"/>
          </a:xfrm>
          <a:prstGeom prst="rect">
            <a:avLst/>
          </a:prstGeom>
          <a:noFill/>
          <a:ln>
            <a:noFill/>
          </a:ln>
        </p:spPr>
        <p:txBody>
          <a:bodyPr lIns="91425" tIns="45700" rIns="91425" bIns="45700" anchor="ctr" anchorCtr="0">
            <a:normAutofit fontScale="90000"/>
          </a:bodyPr>
          <a:lstStyle/>
          <a:p>
            <a:pPr lvl="0">
              <a:buClr>
                <a:schemeClr val="dk2"/>
              </a:buClr>
              <a:buSzPct val="25000"/>
            </a:pPr>
            <a:r>
              <a:rPr lang="hy-AM" sz="4400" dirty="0" smtClean="0"/>
              <a:t>Գ</a:t>
            </a:r>
            <a:r>
              <a:rPr lang="nl-NL" sz="4400" dirty="0" smtClean="0"/>
              <a:t>.</a:t>
            </a:r>
            <a:r>
              <a:rPr lang="en-US" sz="4400" dirty="0" smtClean="0"/>
              <a:t> </a:t>
            </a:r>
            <a:r>
              <a:rPr lang="en-US" sz="4400" dirty="0" err="1" smtClean="0"/>
              <a:t>Արդյեք</a:t>
            </a:r>
            <a:r>
              <a:rPr lang="en-US" sz="4400" dirty="0" smtClean="0"/>
              <a:t> ս</a:t>
            </a:r>
            <a:r>
              <a:rPr lang="hy-AM" sz="4400" dirty="0" smtClean="0"/>
              <a:t>ատանան</a:t>
            </a:r>
            <a:r>
              <a:rPr lang="en-US" sz="4400" dirty="0" smtClean="0"/>
              <a:t> </a:t>
            </a:r>
            <a:r>
              <a:rPr lang="en-US" sz="4400" dirty="0" err="1" smtClean="0"/>
              <a:t>ստիպելու</a:t>
            </a:r>
            <a:r>
              <a:rPr lang="en-US" sz="4400" dirty="0" smtClean="0"/>
              <a:t> է </a:t>
            </a:r>
            <a:r>
              <a:rPr lang="en-US" sz="4400" dirty="0" err="1" smtClean="0"/>
              <a:t>ձեզ</a:t>
            </a:r>
            <a:r>
              <a:rPr lang="en-US" sz="4400" dirty="0" smtClean="0"/>
              <a:t> </a:t>
            </a:r>
            <a:r>
              <a:rPr lang="en-US" sz="4400" dirty="0" err="1" smtClean="0"/>
              <a:t>անել</a:t>
            </a:r>
            <a:r>
              <a:rPr lang="hy-AM" sz="4400" dirty="0" smtClean="0"/>
              <a:t> դ</a:t>
            </a:r>
            <a:r>
              <a:rPr lang="en-US" sz="4400" dirty="0" smtClean="0"/>
              <a:t>ա</a:t>
            </a:r>
            <a:r>
              <a:rPr lang="nl-NL" sz="4400" dirty="0" smtClean="0"/>
              <a:t>?</a:t>
            </a:r>
            <a:endParaRPr lang="en-US" sz="41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916" name="Shape 916"/>
          <p:cNvSpPr txBox="1">
            <a:spLocks noGrp="1"/>
          </p:cNvSpPr>
          <p:nvPr>
            <p:ph type="body" idx="1"/>
          </p:nvPr>
        </p:nvSpPr>
        <p:spPr>
          <a:xfrm>
            <a:off x="5181600" y="1600200"/>
            <a:ext cx="3810000" cy="4495800"/>
          </a:xfrm>
          <a:prstGeom prst="rect">
            <a:avLst/>
          </a:prstGeom>
          <a:noFill/>
          <a:ln>
            <a:noFill/>
          </a:ln>
        </p:spPr>
        <p:txBody>
          <a:bodyPr lIns="91425" tIns="45700" rIns="91425" bIns="45700" anchor="t" anchorCtr="0">
            <a:noAutofit/>
          </a:bodyPr>
          <a:lstStyle/>
          <a:p>
            <a:pPr marL="533400" lvl="0" indent="-533400">
              <a:lnSpc>
                <a:spcPct val="90000"/>
              </a:lnSpc>
              <a:spcBef>
                <a:spcPts val="0"/>
              </a:spcBef>
              <a:buFont typeface="Arial"/>
              <a:buChar char="•"/>
            </a:pPr>
            <a:r>
              <a:rPr lang="hy-AM" dirty="0" smtClean="0"/>
              <a:t>Սատանան փորձելու է իր </a:t>
            </a:r>
            <a:r>
              <a:rPr lang="en-US" dirty="0" err="1" smtClean="0"/>
              <a:t>տարբերակներով</a:t>
            </a:r>
            <a:r>
              <a:rPr lang="hy-AM" dirty="0" smtClean="0"/>
              <a:t> գրավել ձեզ ... բայց նա պատմում է ճշմարտության միայն կեսը:</a:t>
            </a:r>
            <a:endParaRPr lang="nl-NL" dirty="0" smtClean="0"/>
          </a:p>
          <a:p>
            <a:pPr marL="533400" lvl="0" indent="-533400">
              <a:lnSpc>
                <a:spcPct val="90000"/>
              </a:lnSpc>
              <a:spcBef>
                <a:spcPts val="0"/>
              </a:spcBef>
              <a:buFont typeface="Arial"/>
              <a:buChar char="•"/>
            </a:pPr>
            <a:r>
              <a:rPr lang="hy-AM" dirty="0" smtClean="0"/>
              <a:t>Սատանան երբեք չի զգուշացնում ձեզ մեղքի վնասակար հետեւանքների մասին:</a:t>
            </a:r>
            <a:endParaRPr lang="en-US" b="0" i="0" u="none" dirty="0">
              <a:solidFill>
                <a:schemeClr val="dk1"/>
              </a:solidFill>
              <a:latin typeface="Rambla"/>
              <a:ea typeface="Rambla"/>
              <a:cs typeface="Rambla"/>
              <a:sym typeface="Rambla"/>
            </a:endParaRPr>
          </a:p>
        </p:txBody>
      </p:sp>
      <p:sp>
        <p:nvSpPr>
          <p:cNvPr id="917" name="Shape 917"/>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918" name="Shape 918" descr="https://encrypted-tbn3.gstatic.com/images?q=tbn:ANd9GcT87rScILGw6StsC2dwQBMIwk5VldOsMieLeAVO1vmduEkhVumD"/>
          <p:cNvPicPr preferRelativeResize="0">
            <a:picLocks noGrp="1"/>
          </p:cNvPicPr>
          <p:nvPr>
            <p:ph type="clipArt" idx="2"/>
          </p:nvPr>
        </p:nvPicPr>
        <p:blipFill rotWithShape="1">
          <a:blip r:embed="rId3">
            <a:alphaModFix/>
          </a:blip>
          <a:srcRect/>
          <a:stretch/>
        </p:blipFill>
        <p:spPr>
          <a:xfrm>
            <a:off x="609600" y="1752600"/>
            <a:ext cx="4419600" cy="4191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body" idx="1"/>
          </p:nvPr>
        </p:nvSpPr>
        <p:spPr>
          <a:xfrm>
            <a:off x="228600" y="1371600"/>
            <a:ext cx="8458200" cy="5029200"/>
          </a:xfrm>
          <a:prstGeom prst="rect">
            <a:avLst/>
          </a:prstGeom>
          <a:noFill/>
          <a:ln>
            <a:noFill/>
          </a:ln>
        </p:spPr>
        <p:txBody>
          <a:bodyPr lIns="91425" tIns="45700" rIns="91425" bIns="45700" anchor="t" anchorCtr="0">
            <a:noAutofit/>
          </a:bodyPr>
          <a:lstStyle/>
          <a:p>
            <a:pPr marL="609600" lvl="0" indent="-609600">
              <a:spcBef>
                <a:spcPts val="0"/>
              </a:spcBef>
              <a:buFont typeface="Noto Sans Symbols"/>
              <a:buAutoNum type="arabicPeriod"/>
            </a:pPr>
            <a:r>
              <a:rPr lang="hy-AM" sz="3800" dirty="0" smtClean="0"/>
              <a:t>Ֆիզիկական կարիքներ:</a:t>
            </a:r>
            <a:endParaRPr lang="nl-NL" sz="3800" dirty="0" smtClean="0"/>
          </a:p>
          <a:p>
            <a:pPr marL="609600" lvl="0" indent="-609600">
              <a:spcBef>
                <a:spcPts val="0"/>
              </a:spcBef>
              <a:buFont typeface="Noto Sans Symbols"/>
              <a:buAutoNum type="arabicPeriod"/>
            </a:pPr>
            <a:r>
              <a:rPr lang="hy-AM" sz="3800" dirty="0" smtClean="0"/>
              <a:t>Անվտանգության կարիքներ:</a:t>
            </a:r>
            <a:endParaRPr lang="nl-NL" sz="3800" dirty="0" smtClean="0"/>
          </a:p>
          <a:p>
            <a:pPr marL="609600" lvl="0" indent="-609600">
              <a:spcBef>
                <a:spcPts val="0"/>
              </a:spcBef>
              <a:buFont typeface="Noto Sans Symbols"/>
              <a:buAutoNum type="arabicPeriod"/>
            </a:pPr>
            <a:r>
              <a:rPr lang="hy-AM" sz="3800" dirty="0" smtClean="0"/>
              <a:t>Սոցիալական կարիքներ:</a:t>
            </a:r>
            <a:endParaRPr lang="nl-NL" sz="3800" dirty="0" smtClean="0"/>
          </a:p>
          <a:p>
            <a:pPr marL="609600" lvl="0" indent="-609600">
              <a:spcBef>
                <a:spcPts val="0"/>
              </a:spcBef>
              <a:buFont typeface="Noto Sans Symbols"/>
              <a:buAutoNum type="arabicPeriod"/>
            </a:pPr>
            <a:r>
              <a:rPr lang="hy-AM" sz="3800" dirty="0" smtClean="0"/>
              <a:t>Ինքնագնահատման կարիքներ:</a:t>
            </a:r>
            <a:endParaRPr lang="nl-NL" sz="3800" dirty="0" smtClean="0"/>
          </a:p>
          <a:p>
            <a:pPr marL="609600" lvl="0" indent="-609600">
              <a:spcBef>
                <a:spcPts val="0"/>
              </a:spcBef>
              <a:buFont typeface="Noto Sans Symbols"/>
              <a:buAutoNum type="arabicPeriod"/>
            </a:pPr>
            <a:r>
              <a:rPr lang="hy-AM" sz="3800" dirty="0" smtClean="0"/>
              <a:t>Նվաճման կարիքներ:</a:t>
            </a:r>
            <a:endParaRPr lang="nl-NL" sz="3800" dirty="0" smtClean="0"/>
          </a:p>
          <a:p>
            <a:pPr marL="609600" lvl="0" indent="-609600">
              <a:spcBef>
                <a:spcPts val="0"/>
              </a:spcBef>
              <a:buFont typeface="Noto Sans Symbols"/>
              <a:buAutoNum type="arabicPeriod"/>
            </a:pPr>
            <a:r>
              <a:rPr lang="hy-AM" sz="3800" dirty="0" smtClean="0"/>
              <a:t>Հոգեւոր կարիքներ:</a:t>
            </a:r>
            <a:r>
              <a:rPr lang="hy-AM" sz="4000" dirty="0" smtClean="0"/>
              <a:t/>
            </a:r>
            <a:br>
              <a:rPr lang="hy-AM" sz="4000" dirty="0" smtClean="0"/>
            </a:br>
            <a:r>
              <a:rPr lang="en-US" sz="4000" dirty="0" smtClean="0"/>
              <a:t>.</a:t>
            </a:r>
            <a:endParaRPr lang="en-US" sz="4000" b="0" i="0" u="none" dirty="0">
              <a:solidFill>
                <a:schemeClr val="dk1"/>
              </a:solidFill>
              <a:latin typeface="Rambla"/>
              <a:ea typeface="Rambla"/>
              <a:cs typeface="Rambla"/>
              <a:sym typeface="Rambla"/>
            </a:endParaRPr>
          </a:p>
        </p:txBody>
      </p:sp>
      <p:sp>
        <p:nvSpPr>
          <p:cNvPr id="924" name="Shape 924"/>
          <p:cNvSpPr txBox="1">
            <a:spLocks noGrp="1"/>
          </p:cNvSpPr>
          <p:nvPr>
            <p:ph type="title"/>
          </p:nvPr>
        </p:nvSpPr>
        <p:spPr>
          <a:xfrm>
            <a:off x="0" y="268286"/>
            <a:ext cx="9144000" cy="1158900"/>
          </a:xfrm>
          <a:prstGeom prst="rect">
            <a:avLst/>
          </a:prstGeom>
          <a:noFill/>
          <a:ln>
            <a:noFill/>
          </a:ln>
        </p:spPr>
        <p:txBody>
          <a:bodyPr lIns="91425" tIns="45700" rIns="91425" bIns="45700" anchor="ctr" anchorCtr="0">
            <a:normAutofit fontScale="90000"/>
          </a:bodyPr>
          <a:lstStyle/>
          <a:p>
            <a:pPr lvl="0" algn="ctr">
              <a:buClr>
                <a:schemeClr val="dk2"/>
              </a:buClr>
              <a:buSzPct val="25000"/>
            </a:pPr>
            <a:r>
              <a:rPr lang="hy-AM" sz="4800" dirty="0" smtClean="0"/>
              <a:t>Մարդկանց հիմնական կարիքները</a:t>
            </a:r>
            <a:endParaRPr lang="en-US" sz="48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pic>
        <p:nvPicPr>
          <p:cNvPr id="925" name="Shape 925" descr="C:\WINDOWS\Application Data\Microsoft\Media Catalog\Downloaded Clips\cl0\bl01066_.wmf"/>
          <p:cNvPicPr preferRelativeResize="0"/>
          <p:nvPr/>
        </p:nvPicPr>
        <p:blipFill rotWithShape="1">
          <a:blip r:embed="rId3">
            <a:alphaModFix/>
          </a:blip>
          <a:srcRect/>
          <a:stretch/>
        </p:blipFill>
        <p:spPr>
          <a:xfrm>
            <a:off x="7543800" y="1295400"/>
            <a:ext cx="1600200" cy="1524000"/>
          </a:xfrm>
          <a:prstGeom prst="rect">
            <a:avLst/>
          </a:prstGeom>
          <a:noFill/>
          <a:ln>
            <a:noFill/>
          </a:ln>
        </p:spPr>
      </p:pic>
      <p:pic>
        <p:nvPicPr>
          <p:cNvPr id="926" name="Shape 926" descr="C:\WINDOWS\Application Data\Microsoft\Media Catalog\Downloaded Clips\cl77\j0297731.wmf"/>
          <p:cNvPicPr preferRelativeResize="0"/>
          <p:nvPr/>
        </p:nvPicPr>
        <p:blipFill rotWithShape="1">
          <a:blip r:embed="rId4">
            <a:alphaModFix/>
          </a:blip>
          <a:srcRect/>
          <a:stretch/>
        </p:blipFill>
        <p:spPr>
          <a:xfrm>
            <a:off x="7299300" y="3810000"/>
            <a:ext cx="1844700" cy="1349400"/>
          </a:xfrm>
          <a:prstGeom prst="rect">
            <a:avLst/>
          </a:prstGeom>
          <a:noFill/>
          <a:ln>
            <a:noFill/>
          </a:ln>
        </p:spPr>
      </p:pic>
      <p:pic>
        <p:nvPicPr>
          <p:cNvPr id="927" name="Shape 927" descr="C:\WINDOWS\Application Data\Microsoft\Media Catalog\Downloaded Clips\cl72\j0285818.wmf"/>
          <p:cNvPicPr preferRelativeResize="0"/>
          <p:nvPr/>
        </p:nvPicPr>
        <p:blipFill rotWithShape="1">
          <a:blip r:embed="rId5">
            <a:alphaModFix/>
          </a:blip>
          <a:srcRect/>
          <a:stretch/>
        </p:blipFill>
        <p:spPr>
          <a:xfrm>
            <a:off x="5410200" y="4343400"/>
            <a:ext cx="1652700" cy="1817700"/>
          </a:xfrm>
          <a:prstGeom prst="rect">
            <a:avLst/>
          </a:prstGeom>
          <a:noFill/>
          <a:ln>
            <a:noFill/>
          </a:ln>
        </p:spPr>
      </p:pic>
      <p:sp>
        <p:nvSpPr>
          <p:cNvPr id="928" name="Shape 928"/>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Shape 933"/>
          <p:cNvSpPr txBox="1">
            <a:spLocks noGrp="1"/>
          </p:cNvSpPr>
          <p:nvPr>
            <p:ph type="title"/>
          </p:nvPr>
        </p:nvSpPr>
        <p:spPr>
          <a:xfrm>
            <a:off x="0" y="122236"/>
            <a:ext cx="9144000" cy="1451100"/>
          </a:xfrm>
          <a:prstGeom prst="rect">
            <a:avLst/>
          </a:prstGeom>
          <a:noFill/>
          <a:ln>
            <a:noFill/>
          </a:ln>
        </p:spPr>
        <p:txBody>
          <a:bodyPr lIns="91425" tIns="45700" rIns="91425" bIns="45700" anchor="ctr" anchorCtr="0">
            <a:noAutofit/>
          </a:bodyPr>
          <a:lstStyle/>
          <a:p>
            <a:pPr lvl="0" algn="ctr">
              <a:buClr>
                <a:schemeClr val="dk2"/>
              </a:buClr>
              <a:buSzPct val="25000"/>
            </a:pPr>
            <a:r>
              <a:rPr lang="hy-AM" sz="3600" dirty="0" smtClean="0"/>
              <a:t>Դ</a:t>
            </a:r>
            <a:r>
              <a:rPr lang="en-US" sz="3600"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  </a:t>
            </a:r>
            <a:r>
              <a:rPr lang="hy-AM" sz="3600" dirty="0" smtClean="0"/>
              <a:t>Ինչպես</a:t>
            </a:r>
            <a:r>
              <a:rPr lang="en-US" sz="3600" dirty="0" smtClean="0"/>
              <a:t> </a:t>
            </a:r>
            <a:r>
              <a:rPr lang="en-US" sz="3600" dirty="0" err="1" smtClean="0"/>
              <a:t>են</a:t>
            </a:r>
            <a:r>
              <a:rPr lang="en-US" sz="3600" dirty="0" smtClean="0"/>
              <a:t> </a:t>
            </a:r>
            <a:r>
              <a:rPr lang="en-US" sz="3600" dirty="0" err="1" smtClean="0"/>
              <a:t>կարիքները</a:t>
            </a:r>
            <a:r>
              <a:rPr lang="en-US" sz="3600" dirty="0" smtClean="0"/>
              <a:t> </a:t>
            </a:r>
            <a:r>
              <a:rPr lang="en-US" sz="3600" dirty="0" err="1" smtClean="0"/>
              <a:t>հարմարվում</a:t>
            </a:r>
            <a:r>
              <a:rPr lang="en-US" sz="3600" dirty="0" smtClean="0"/>
              <a:t> </a:t>
            </a:r>
            <a:r>
              <a:rPr lang="en-US" sz="3600" dirty="0" err="1" smtClean="0"/>
              <a:t>փորձությունների</a:t>
            </a:r>
            <a:r>
              <a:rPr lang="en-US" sz="3600" dirty="0" smtClean="0"/>
              <a:t> </a:t>
            </a:r>
            <a:r>
              <a:rPr lang="en-US" sz="3600" dirty="0" err="1" smtClean="0"/>
              <a:t>հետ</a:t>
            </a:r>
            <a:r>
              <a:rPr lang="en-US" sz="3600" dirty="0" smtClean="0"/>
              <a:t> </a:t>
            </a:r>
            <a:r>
              <a:rPr lang="en-US" sz="3600" dirty="0" err="1" smtClean="0"/>
              <a:t>ձեր</a:t>
            </a:r>
            <a:r>
              <a:rPr lang="en-US" sz="3600" dirty="0" smtClean="0"/>
              <a:t> </a:t>
            </a:r>
            <a:r>
              <a:rPr lang="en-US" sz="3600" dirty="0" err="1" smtClean="0"/>
              <a:t>կյանքում</a:t>
            </a:r>
            <a:endParaRPr lang="en-US" sz="36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pic>
        <p:nvPicPr>
          <p:cNvPr id="934" name="Shape 934" descr="http://www.peruviantimestore.com/wp-content/uploads/2011/11/Retablo-Adam-Eve-KHJC201.jpg"/>
          <p:cNvPicPr preferRelativeResize="0">
            <a:picLocks noGrp="1"/>
          </p:cNvPicPr>
          <p:nvPr>
            <p:ph type="clipArt" idx="2"/>
          </p:nvPr>
        </p:nvPicPr>
        <p:blipFill rotWithShape="1">
          <a:blip r:embed="rId3">
            <a:alphaModFix/>
          </a:blip>
          <a:srcRect/>
          <a:stretch/>
        </p:blipFill>
        <p:spPr>
          <a:xfrm>
            <a:off x="1219200" y="1609725"/>
            <a:ext cx="3810000" cy="4476900"/>
          </a:xfrm>
          <a:prstGeom prst="rect">
            <a:avLst/>
          </a:prstGeom>
          <a:noFill/>
          <a:ln>
            <a:noFill/>
          </a:ln>
        </p:spPr>
      </p:pic>
      <p:sp>
        <p:nvSpPr>
          <p:cNvPr id="935" name="Shape 935"/>
          <p:cNvSpPr txBox="1">
            <a:spLocks noGrp="1"/>
          </p:cNvSpPr>
          <p:nvPr>
            <p:ph type="body" idx="1"/>
          </p:nvPr>
        </p:nvSpPr>
        <p:spPr>
          <a:xfrm>
            <a:off x="5181600" y="1600200"/>
            <a:ext cx="3810000" cy="5257800"/>
          </a:xfrm>
          <a:prstGeom prst="rect">
            <a:avLst/>
          </a:prstGeom>
          <a:noFill/>
          <a:ln>
            <a:noFill/>
          </a:ln>
        </p:spPr>
        <p:txBody>
          <a:bodyPr lIns="91425" tIns="45700" rIns="91425" bIns="45700" anchor="t" anchorCtr="0">
            <a:noAutofit/>
          </a:bodyPr>
          <a:lstStyle/>
          <a:p>
            <a:pPr lvl="0" indent="-263525">
              <a:spcBef>
                <a:spcPts val="0"/>
              </a:spcBef>
              <a:buFont typeface="Arial"/>
              <a:buChar char="•"/>
            </a:pPr>
            <a:r>
              <a:rPr lang="hy-AM" dirty="0" smtClean="0"/>
              <a:t>Սատանան </a:t>
            </a:r>
            <a:r>
              <a:rPr lang="en-US" dirty="0" err="1" smtClean="0"/>
              <a:t>կփորձի</a:t>
            </a:r>
            <a:r>
              <a:rPr lang="hy-AM" dirty="0" smtClean="0"/>
              <a:t> ձեզ մի վայրում, որտեղ դուք կարիք ունեք, որը </a:t>
            </a:r>
            <a:r>
              <a:rPr lang="en-US" dirty="0" err="1" smtClean="0"/>
              <a:t>շուտ</a:t>
            </a:r>
            <a:r>
              <a:rPr lang="en-US" dirty="0" smtClean="0"/>
              <a:t> </a:t>
            </a:r>
            <a:r>
              <a:rPr lang="en-US" dirty="0" err="1" smtClean="0"/>
              <a:t>չի</a:t>
            </a:r>
            <a:r>
              <a:rPr lang="en-US" dirty="0" smtClean="0"/>
              <a:t> </a:t>
            </a:r>
            <a:r>
              <a:rPr lang="en-US" dirty="0" err="1" smtClean="0"/>
              <a:t>լրացվի</a:t>
            </a:r>
            <a:r>
              <a:rPr lang="en-US" dirty="0" smtClean="0"/>
              <a:t>:</a:t>
            </a:r>
            <a:endParaRPr lang="nl-NL" dirty="0" smtClean="0"/>
          </a:p>
          <a:p>
            <a:pPr lvl="0" indent="-263525">
              <a:spcBef>
                <a:spcPts val="0"/>
              </a:spcBef>
              <a:buFont typeface="Arial"/>
              <a:buChar char="•"/>
            </a:pPr>
            <a:r>
              <a:rPr lang="hy-AM" dirty="0" smtClean="0"/>
              <a:t>Սատանան </a:t>
            </a:r>
            <a:r>
              <a:rPr lang="en-US" dirty="0" err="1" smtClean="0"/>
              <a:t>կոգտագործի</a:t>
            </a:r>
            <a:r>
              <a:rPr lang="hy-AM" dirty="0" smtClean="0"/>
              <a:t> ձեր ցանկությ</a:t>
            </a:r>
            <a:r>
              <a:rPr lang="en-US" dirty="0" err="1" smtClean="0"/>
              <a:t>ու</a:t>
            </a:r>
            <a:r>
              <a:rPr lang="hy-AM" dirty="0" smtClean="0"/>
              <a:t>նը եւ </a:t>
            </a:r>
            <a:r>
              <a:rPr lang="en-US" dirty="0" smtClean="0"/>
              <a:t>կ</a:t>
            </a:r>
            <a:r>
              <a:rPr lang="hy-AM" dirty="0" smtClean="0"/>
              <a:t>փորձ</a:t>
            </a:r>
            <a:r>
              <a:rPr lang="en-US" dirty="0" smtClean="0"/>
              <a:t>ի </a:t>
            </a:r>
            <a:r>
              <a:rPr lang="hy-AM" dirty="0" smtClean="0"/>
              <a:t>ձեզ հավատա</a:t>
            </a:r>
            <a:r>
              <a:rPr lang="en-US" dirty="0" err="1" smtClean="0"/>
              <a:t>ցնել</a:t>
            </a:r>
            <a:r>
              <a:rPr lang="hy-AM" dirty="0" smtClean="0"/>
              <a:t>, որ դա </a:t>
            </a:r>
            <a:r>
              <a:rPr lang="en-US" dirty="0" err="1" smtClean="0"/>
              <a:t>իրական</a:t>
            </a:r>
            <a:r>
              <a:rPr lang="hy-AM" dirty="0" smtClean="0"/>
              <a:t> կարիք է:</a:t>
            </a:r>
            <a:endParaRPr lang="en-US" sz="2700" b="0" i="0" u="none" dirty="0">
              <a:solidFill>
                <a:schemeClr val="dk1"/>
              </a:solidFill>
              <a:latin typeface="Rambla"/>
              <a:ea typeface="Rambla"/>
              <a:cs typeface="Rambla"/>
              <a:sym typeface="Rambla"/>
            </a:endParaRPr>
          </a:p>
        </p:txBody>
      </p:sp>
      <p:sp>
        <p:nvSpPr>
          <p:cNvPr id="936" name="Shape 936"/>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dirty="0">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body" idx="1"/>
          </p:nvPr>
        </p:nvSpPr>
        <p:spPr>
          <a:xfrm>
            <a:off x="609600" y="1447800"/>
            <a:ext cx="8229600" cy="4526100"/>
          </a:xfrm>
          <a:prstGeom prst="rect">
            <a:avLst/>
          </a:prstGeom>
          <a:noFill/>
          <a:ln>
            <a:noFill/>
          </a:ln>
        </p:spPr>
        <p:txBody>
          <a:bodyPr lIns="91425" tIns="45700" rIns="91425" bIns="45700" anchor="t" anchorCtr="0">
            <a:normAutofit/>
          </a:bodyPr>
          <a:lstStyle/>
          <a:p>
            <a:pPr marL="609600" lvl="0" indent="-609600">
              <a:spcBef>
                <a:spcPts val="0"/>
              </a:spcBef>
              <a:buSzPct val="25000"/>
              <a:buNone/>
            </a:pPr>
            <a:r>
              <a:rPr lang="hy-AM" sz="2500" b="1" dirty="0" smtClean="0"/>
              <a:t>Անհրաժեշտ է</a:t>
            </a:r>
            <a:r>
              <a:rPr lang="en-US" sz="2500" b="0" i="0" u="none" dirty="0" smtClean="0">
                <a:solidFill>
                  <a:schemeClr val="dk1"/>
                </a:solidFill>
                <a:latin typeface="Rambla"/>
                <a:ea typeface="Rambla"/>
                <a:cs typeface="Rambla"/>
                <a:sym typeface="Rambla"/>
              </a:rPr>
              <a:t> — </a:t>
            </a:r>
            <a:r>
              <a:rPr lang="hy-AM" sz="2500" dirty="0" smtClean="0"/>
              <a:t>Ինչ-որ բան պետք է ունենանք, որպեսզի կյանքը լիարժեք </a:t>
            </a:r>
            <a:r>
              <a:rPr lang="en-US" sz="2500" dirty="0" err="1" smtClean="0"/>
              <a:t>պահպանենք</a:t>
            </a:r>
            <a:r>
              <a:rPr lang="hy-AM" sz="2500" dirty="0" smtClean="0"/>
              <a:t>:</a:t>
            </a:r>
            <a:endParaRPr lang="en-US" sz="2500" b="0" i="0" u="none" dirty="0" smtClean="0">
              <a:solidFill>
                <a:schemeClr val="dk1"/>
              </a:solidFill>
              <a:latin typeface="Rambla"/>
              <a:ea typeface="Rambla"/>
              <a:cs typeface="Rambla"/>
              <a:sym typeface="Rambla"/>
            </a:endParaRPr>
          </a:p>
          <a:p>
            <a:pPr marL="609600" lvl="0" indent="-609600">
              <a:buSzPct val="25000"/>
              <a:buNone/>
            </a:pPr>
            <a:r>
              <a:rPr lang="hy-AM" sz="2500" b="1" dirty="0" smtClean="0"/>
              <a:t>Բառարանի սահմանումը</a:t>
            </a:r>
            <a:endParaRPr lang="nl-NL" sz="2500" b="1" dirty="0" smtClean="0"/>
          </a:p>
          <a:p>
            <a:pPr marL="609600" lvl="0" indent="-609600">
              <a:buSzPct val="25000"/>
              <a:buNone/>
            </a:pPr>
            <a:r>
              <a:rPr lang="hy-AM" sz="2400" b="1" dirty="0" smtClean="0"/>
              <a:t>ա</a:t>
            </a:r>
            <a:r>
              <a:rPr lang="hy-AM" sz="2500" b="1" dirty="0" smtClean="0"/>
              <a:t>նհրաժեշտ է</a:t>
            </a:r>
            <a:r>
              <a:rPr lang="en-US" sz="2500" b="0" i="0" u="none" dirty="0" smtClean="0">
                <a:solidFill>
                  <a:srgbClr val="FF0000"/>
                </a:solidFill>
                <a:latin typeface="Rambla"/>
                <a:ea typeface="Rambla"/>
                <a:cs typeface="Rambla"/>
                <a:sym typeface="Rambla"/>
              </a:rPr>
              <a:t> </a:t>
            </a:r>
            <a:r>
              <a:rPr lang="en-US" sz="2500" dirty="0" smtClean="0">
                <a:solidFill>
                  <a:srgbClr val="FF0000"/>
                </a:solidFill>
              </a:rPr>
              <a:t>- </a:t>
            </a:r>
            <a:r>
              <a:rPr lang="hy-AM" sz="2800" dirty="0" smtClean="0"/>
              <a:t>Գոյական</a:t>
            </a:r>
            <a:r>
              <a:rPr lang="nl-NL" sz="2800" dirty="0" smtClean="0"/>
              <a:t>.</a:t>
            </a:r>
            <a:r>
              <a:rPr lang="en-US" sz="2500" b="0" i="0" u="none" dirty="0" smtClean="0">
                <a:solidFill>
                  <a:schemeClr val="dk1"/>
                </a:solidFill>
                <a:latin typeface="Rambla"/>
                <a:ea typeface="Rambla"/>
                <a:cs typeface="Rambla"/>
                <a:sym typeface="Rambla"/>
              </a:rPr>
              <a:t> </a:t>
            </a:r>
            <a:endParaRPr lang="en-US" sz="2500" b="0" i="0" u="none" dirty="0">
              <a:solidFill>
                <a:schemeClr val="dk1"/>
              </a:solidFill>
              <a:latin typeface="Rambla"/>
              <a:ea typeface="Rambla"/>
              <a:cs typeface="Rambla"/>
              <a:sym typeface="Rambla"/>
            </a:endParaRPr>
          </a:p>
          <a:p>
            <a:pPr marL="990600" lvl="1" indent="-533400">
              <a:spcBef>
                <a:spcPts val="300"/>
              </a:spcBef>
              <a:buClr>
                <a:schemeClr val="dk2"/>
              </a:buClr>
              <a:buSzPct val="90000"/>
              <a:buFont typeface="Noto Sans Symbols"/>
              <a:buAutoNum type="arabicPeriod"/>
            </a:pPr>
            <a:r>
              <a:rPr lang="hy-AM" sz="2000" dirty="0" smtClean="0"/>
              <a:t>Մի պայման կամ իրավիճակ, որը պահանջվում կամ պահանջում է</a:t>
            </a:r>
            <a:r>
              <a:rPr lang="en-US" sz="2100" b="0" i="0" u="none" strike="noStrike" cap="none" dirty="0" smtClean="0">
                <a:solidFill>
                  <a:schemeClr val="dk1"/>
                </a:solidFill>
                <a:latin typeface="Rambla"/>
                <a:ea typeface="Rambla"/>
                <a:cs typeface="Rambla"/>
                <a:sym typeface="Rambla"/>
              </a:rPr>
              <a:t>: </a:t>
            </a:r>
            <a:r>
              <a:rPr lang="hy-AM" sz="2100" i="1" dirty="0" smtClean="0"/>
              <a:t>Ջրի կարիք ունեցող մշակաբույսեր</a:t>
            </a:r>
            <a:r>
              <a:rPr lang="en-US" sz="2100" b="0" i="1" u="none" strike="noStrike" cap="none" dirty="0" smtClean="0">
                <a:solidFill>
                  <a:schemeClr val="dk1"/>
                </a:solidFill>
                <a:latin typeface="Rambla"/>
                <a:ea typeface="Rambla"/>
                <a:cs typeface="Rambla"/>
                <a:sym typeface="Rambla"/>
              </a:rPr>
              <a:t>; </a:t>
            </a:r>
            <a:r>
              <a:rPr lang="hy-AM" sz="2100" i="1" dirty="0" smtClean="0"/>
              <a:t>Սիրո կարիք:</a:t>
            </a:r>
            <a:endParaRPr lang="en-US" sz="2100" b="0" i="0" u="none" strike="noStrike" cap="none" dirty="0">
              <a:solidFill>
                <a:schemeClr val="dk1"/>
              </a:solidFill>
              <a:latin typeface="Rambla"/>
              <a:ea typeface="Rambla"/>
              <a:cs typeface="Rambla"/>
              <a:sym typeface="Rambla"/>
            </a:endParaRPr>
          </a:p>
          <a:p>
            <a:pPr marL="990600" lvl="1" indent="-533400">
              <a:spcBef>
                <a:spcPts val="300"/>
              </a:spcBef>
              <a:buClr>
                <a:schemeClr val="dk2"/>
              </a:buClr>
              <a:buSzPct val="90000"/>
              <a:buFont typeface="Noto Sans Symbols"/>
              <a:buAutoNum type="arabicPeriod"/>
            </a:pPr>
            <a:r>
              <a:rPr lang="hy-AM" sz="2100" dirty="0" smtClean="0"/>
              <a:t>Ինչ-որ բան պահանջում է կամ ուզում է</a:t>
            </a:r>
            <a:r>
              <a:rPr lang="en-US" sz="2100" b="0" i="0" u="none" strike="noStrike" cap="none" dirty="0" smtClean="0">
                <a:solidFill>
                  <a:schemeClr val="dk1"/>
                </a:solidFill>
                <a:latin typeface="Rambla"/>
                <a:ea typeface="Rambla"/>
                <a:cs typeface="Rambla"/>
                <a:sym typeface="Rambla"/>
              </a:rPr>
              <a:t>; </a:t>
            </a:r>
            <a:r>
              <a:rPr lang="hy-AM" sz="2100" dirty="0" smtClean="0"/>
              <a:t>Անհրաժեշտ է</a:t>
            </a:r>
            <a:endParaRPr lang="en-US" sz="2100" b="0" i="0" u="none" strike="noStrike" cap="none" dirty="0">
              <a:solidFill>
                <a:schemeClr val="dk1"/>
              </a:solidFill>
              <a:latin typeface="Rambla"/>
              <a:ea typeface="Rambla"/>
              <a:cs typeface="Rambla"/>
              <a:sym typeface="Rambla"/>
            </a:endParaRPr>
          </a:p>
          <a:p>
            <a:pPr marL="990600" lvl="1" indent="-533400">
              <a:spcBef>
                <a:spcPts val="300"/>
              </a:spcBef>
              <a:buClr>
                <a:schemeClr val="dk2"/>
              </a:buClr>
              <a:buSzPct val="90000"/>
              <a:buFont typeface="Noto Sans Symbols"/>
              <a:buAutoNum type="arabicPeriod"/>
            </a:pPr>
            <a:r>
              <a:rPr lang="hy-AM" sz="2100" dirty="0" smtClean="0"/>
              <a:t>Անհրաժեշտություն</a:t>
            </a:r>
            <a:r>
              <a:rPr lang="en-US" sz="2100" b="0" i="0" u="none" strike="noStrike" cap="none" dirty="0" smtClean="0">
                <a:solidFill>
                  <a:schemeClr val="dk1"/>
                </a:solidFill>
                <a:latin typeface="Rambla"/>
                <a:ea typeface="Rambla"/>
                <a:cs typeface="Rambla"/>
                <a:sym typeface="Rambla"/>
              </a:rPr>
              <a:t>; </a:t>
            </a:r>
            <a:r>
              <a:rPr lang="hy-AM" sz="2100" dirty="0" smtClean="0"/>
              <a:t>Պարտականություն</a:t>
            </a:r>
            <a:r>
              <a:rPr lang="en-US" sz="2100" b="0" i="0" u="none" strike="noStrike" cap="none" dirty="0" smtClean="0">
                <a:solidFill>
                  <a:schemeClr val="dk1"/>
                </a:solidFill>
                <a:latin typeface="Rambla"/>
                <a:ea typeface="Rambla"/>
                <a:cs typeface="Rambla"/>
                <a:sym typeface="Rambla"/>
              </a:rPr>
              <a:t>: </a:t>
            </a:r>
            <a:r>
              <a:rPr lang="hy-AM" sz="2100" i="1" dirty="0" smtClean="0"/>
              <a:t>Անհրաժեշտություն չկա:</a:t>
            </a:r>
            <a:endParaRPr lang="en-US" sz="2100" b="0" i="0" u="none" strike="noStrike" cap="none" dirty="0">
              <a:solidFill>
                <a:schemeClr val="dk1"/>
              </a:solidFill>
              <a:latin typeface="Rambla"/>
              <a:ea typeface="Rambla"/>
              <a:cs typeface="Rambla"/>
              <a:sym typeface="Rambla"/>
            </a:endParaRPr>
          </a:p>
          <a:p>
            <a:pPr marL="990600" lvl="1" indent="-533400">
              <a:spcBef>
                <a:spcPts val="300"/>
              </a:spcBef>
              <a:buClr>
                <a:schemeClr val="dk2"/>
              </a:buClr>
              <a:buSzPct val="90000"/>
              <a:buFont typeface="Noto Sans Symbols"/>
              <a:buAutoNum type="arabicPeriod"/>
            </a:pPr>
            <a:r>
              <a:rPr lang="hy-AM" sz="2100" dirty="0" smtClean="0"/>
              <a:t>Աղքատության կամ դժբախտության պայման</a:t>
            </a:r>
            <a:r>
              <a:rPr lang="en-US" sz="2100" b="0" i="0" u="none" strike="noStrike" cap="none" dirty="0" smtClean="0">
                <a:solidFill>
                  <a:schemeClr val="dk1"/>
                </a:solidFill>
                <a:latin typeface="Rambla"/>
                <a:ea typeface="Rambla"/>
                <a:cs typeface="Rambla"/>
                <a:sym typeface="Rambla"/>
              </a:rPr>
              <a:t>: </a:t>
            </a:r>
            <a:r>
              <a:rPr lang="hy-AM" sz="2100" i="1" dirty="0" smtClean="0"/>
              <a:t>Ընտանիքը խիստ կարիք ունի:</a:t>
            </a:r>
            <a:endParaRPr lang="en-US" sz="2100" b="0" i="0" u="none" strike="noStrike" cap="none" dirty="0">
              <a:solidFill>
                <a:schemeClr val="dk1"/>
              </a:solidFill>
              <a:latin typeface="Rambla"/>
              <a:ea typeface="Rambla"/>
              <a:cs typeface="Rambla"/>
              <a:sym typeface="Rambla"/>
            </a:endParaRPr>
          </a:p>
          <a:p>
            <a:pPr marL="365125" marR="0" lvl="0" indent="-263525" algn="l" rtl="0">
              <a:spcBef>
                <a:spcPts val="400"/>
              </a:spcBef>
              <a:spcAft>
                <a:spcPts val="0"/>
              </a:spcAft>
              <a:buClr>
                <a:schemeClr val="accent1"/>
              </a:buClr>
              <a:buSzPct val="68000"/>
              <a:buFont typeface="Noto Sans Symbols"/>
              <a:buNone/>
            </a:pPr>
            <a:endParaRPr sz="2100" b="0" i="0" u="none" strike="noStrike" cap="none" dirty="0">
              <a:solidFill>
                <a:schemeClr val="dk1"/>
              </a:solidFill>
              <a:latin typeface="Rambla"/>
              <a:ea typeface="Rambla"/>
              <a:cs typeface="Rambla"/>
              <a:sym typeface="Rambla"/>
            </a:endParaRPr>
          </a:p>
        </p:txBody>
      </p:sp>
      <p:sp>
        <p:nvSpPr>
          <p:cNvPr id="942" name="Shape 942"/>
          <p:cNvSpPr txBox="1">
            <a:spLocks noGrp="1"/>
          </p:cNvSpPr>
          <p:nvPr>
            <p:ph type="title"/>
          </p:nvPr>
        </p:nvSpPr>
        <p:spPr>
          <a:xfrm>
            <a:off x="0" y="201612"/>
            <a:ext cx="9144000" cy="1225500"/>
          </a:xfrm>
          <a:prstGeom prst="rect">
            <a:avLst/>
          </a:prstGeom>
          <a:noFill/>
          <a:ln>
            <a:noFill/>
          </a:ln>
        </p:spPr>
        <p:txBody>
          <a:bodyPr lIns="91425" tIns="45700" rIns="91425" bIns="45700" anchor="ctr" anchorCtr="0">
            <a:noAutofit/>
          </a:bodyPr>
          <a:lstStyle/>
          <a:p>
            <a:pPr lvl="0" algn="ctr">
              <a:buClr>
                <a:schemeClr val="dk2"/>
              </a:buClr>
              <a:buSzPct val="25000"/>
            </a:pPr>
            <a:r>
              <a:rPr lang="hy-AM" sz="4500" dirty="0" smtClean="0"/>
              <a:t>Կարիքները եւ ցանկությունները</a:t>
            </a:r>
            <a:endParaRPr lang="en-US" sz="45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943" name="Shape 943"/>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948" name="Shape 948" descr="http://lifebibleverses.com/wp-content/uploads/2013/01/temptation-bible-verses.jpg"/>
          <p:cNvPicPr preferRelativeResize="0">
            <a:picLocks noGrp="1"/>
          </p:cNvPicPr>
          <p:nvPr>
            <p:ph type="clipArt" idx="2"/>
          </p:nvPr>
        </p:nvPicPr>
        <p:blipFill rotWithShape="1">
          <a:blip r:embed="rId3">
            <a:alphaModFix/>
          </a:blip>
          <a:srcRect/>
          <a:stretch/>
        </p:blipFill>
        <p:spPr>
          <a:xfrm>
            <a:off x="152400" y="1524000"/>
            <a:ext cx="5410200" cy="4419600"/>
          </a:xfrm>
          <a:prstGeom prst="rect">
            <a:avLst/>
          </a:prstGeom>
          <a:noFill/>
          <a:ln>
            <a:noFill/>
          </a:ln>
        </p:spPr>
      </p:pic>
      <p:sp>
        <p:nvSpPr>
          <p:cNvPr id="949" name="Shape 949"/>
          <p:cNvSpPr txBox="1">
            <a:spLocks noGrp="1"/>
          </p:cNvSpPr>
          <p:nvPr>
            <p:ph type="title"/>
          </p:nvPr>
        </p:nvSpPr>
        <p:spPr>
          <a:xfrm>
            <a:off x="1" y="49212"/>
            <a:ext cx="9144000" cy="1584300"/>
          </a:xfrm>
          <a:prstGeom prst="rect">
            <a:avLst/>
          </a:prstGeom>
          <a:noFill/>
          <a:ln>
            <a:noFill/>
          </a:ln>
        </p:spPr>
        <p:txBody>
          <a:bodyPr lIns="91425" tIns="45700" rIns="91425" bIns="45700" anchor="ctr" anchorCtr="0">
            <a:noAutofit/>
          </a:bodyPr>
          <a:lstStyle/>
          <a:p>
            <a:pPr lvl="0" algn="ctr">
              <a:buClr>
                <a:schemeClr val="dk2"/>
              </a:buClr>
              <a:buSzPct val="25000"/>
            </a:pPr>
            <a:r>
              <a:rPr lang="hy-AM" sz="3100" dirty="0" smtClean="0"/>
              <a:t>Ե</a:t>
            </a:r>
            <a:r>
              <a:rPr lang="en-US" sz="3100"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  </a:t>
            </a:r>
            <a:r>
              <a:rPr lang="hy-AM" sz="3100" dirty="0" smtClean="0"/>
              <a:t>Ինչպես ե</a:t>
            </a:r>
            <a:r>
              <a:rPr lang="en-US" sz="3100" dirty="0" smtClean="0"/>
              <a:t>ն</a:t>
            </a:r>
            <a:r>
              <a:rPr lang="hy-AM" sz="3100" dirty="0" smtClean="0"/>
              <a:t> ցանկ</a:t>
            </a:r>
            <a:r>
              <a:rPr lang="en-US" sz="3100" dirty="0" err="1" smtClean="0"/>
              <a:t>ությունները</a:t>
            </a:r>
            <a:r>
              <a:rPr lang="en-US" sz="3100" dirty="0" smtClean="0"/>
              <a:t> </a:t>
            </a:r>
            <a:r>
              <a:rPr lang="en-US" sz="3100" dirty="0" err="1" smtClean="0"/>
              <a:t>հարմարվում</a:t>
            </a:r>
            <a:r>
              <a:rPr lang="en-US" sz="3100" dirty="0" smtClean="0"/>
              <a:t> </a:t>
            </a:r>
            <a:r>
              <a:rPr lang="en-US" sz="3100" dirty="0" err="1" smtClean="0"/>
              <a:t>գայթակղությունների</a:t>
            </a:r>
            <a:r>
              <a:rPr lang="en-US" sz="3100" dirty="0" smtClean="0"/>
              <a:t> </a:t>
            </a:r>
            <a:r>
              <a:rPr lang="en-US" sz="3100" dirty="0" err="1" smtClean="0"/>
              <a:t>հետ</a:t>
            </a:r>
            <a:r>
              <a:rPr lang="nl-NL" sz="3100" dirty="0" smtClean="0"/>
              <a:t>?</a:t>
            </a:r>
            <a:endParaRPr lang="en-US" sz="31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950" name="Shape 950"/>
          <p:cNvSpPr txBox="1">
            <a:spLocks noGrp="1"/>
          </p:cNvSpPr>
          <p:nvPr>
            <p:ph type="body" idx="1"/>
          </p:nvPr>
        </p:nvSpPr>
        <p:spPr>
          <a:xfrm>
            <a:off x="5105400" y="2057400"/>
            <a:ext cx="4038600" cy="4495800"/>
          </a:xfrm>
          <a:prstGeom prst="rect">
            <a:avLst/>
          </a:prstGeom>
          <a:noFill/>
          <a:ln>
            <a:noFill/>
          </a:ln>
        </p:spPr>
        <p:txBody>
          <a:bodyPr lIns="91425" tIns="45700" rIns="91425" bIns="45700" anchor="t" anchorCtr="0">
            <a:noAutofit/>
          </a:bodyPr>
          <a:lstStyle/>
          <a:p>
            <a:pPr lvl="0" indent="-263525">
              <a:spcBef>
                <a:spcPts val="0"/>
              </a:spcBef>
              <a:buFont typeface="Arial"/>
              <a:buChar char="•"/>
            </a:pPr>
            <a:r>
              <a:rPr lang="hy-AM" dirty="0" smtClean="0"/>
              <a:t>Մեր ցանկություններից մի քանիսը սերտորեն կապված են մեր կարիքների հետ:</a:t>
            </a:r>
            <a:endParaRPr lang="nl-NL" dirty="0" smtClean="0"/>
          </a:p>
          <a:p>
            <a:pPr lvl="0" indent="-263525">
              <a:spcBef>
                <a:spcPts val="0"/>
              </a:spcBef>
              <a:buFont typeface="Arial"/>
              <a:buChar char="•"/>
            </a:pPr>
            <a:r>
              <a:rPr lang="hy-AM" dirty="0" smtClean="0"/>
              <a:t>Սատանան ամեն ինչ անելու է իր ուժով, որպեսզի ձեզ </a:t>
            </a:r>
            <a:r>
              <a:rPr lang="hy-AM" dirty="0"/>
              <a:t>սխալ </a:t>
            </a:r>
            <a:r>
              <a:rPr lang="hy-AM" dirty="0" smtClean="0"/>
              <a:t>ցանկություններ</a:t>
            </a:r>
            <a:r>
              <a:rPr lang="en-US" dirty="0" smtClean="0"/>
              <a:t>ի </a:t>
            </a:r>
            <a:r>
              <a:rPr lang="hy-AM" dirty="0" smtClean="0"/>
              <a:t>ստրուկ դարձնի :</a:t>
            </a:r>
            <a:endParaRPr lang="en-US" sz="2700" b="0" i="0" u="none" dirty="0">
              <a:solidFill>
                <a:schemeClr val="dk1"/>
              </a:solidFill>
              <a:latin typeface="Rambla"/>
              <a:ea typeface="Rambla"/>
              <a:cs typeface="Rambla"/>
              <a:sym typeface="Rambla"/>
            </a:endParaRPr>
          </a:p>
        </p:txBody>
      </p:sp>
      <p:sp>
        <p:nvSpPr>
          <p:cNvPr id="951" name="Shape 951"/>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Shape 956"/>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
        <p:nvSpPr>
          <p:cNvPr id="957" name="Shape 957"/>
          <p:cNvSpPr txBox="1">
            <a:spLocks noGrp="1"/>
          </p:cNvSpPr>
          <p:nvPr>
            <p:ph type="body" idx="4294967295"/>
          </p:nvPr>
        </p:nvSpPr>
        <p:spPr>
          <a:xfrm>
            <a:off x="609600" y="1676400"/>
            <a:ext cx="8229600" cy="4343400"/>
          </a:xfrm>
          <a:prstGeom prst="rect">
            <a:avLst/>
          </a:prstGeom>
          <a:noFill/>
          <a:ln>
            <a:noFill/>
          </a:ln>
        </p:spPr>
        <p:txBody>
          <a:bodyPr lIns="91425" tIns="45700" rIns="91425" bIns="45700" anchor="t" anchorCtr="0">
            <a:noAutofit/>
          </a:bodyPr>
          <a:lstStyle/>
          <a:p>
            <a:pPr lvl="0" indent="-263525">
              <a:spcBef>
                <a:spcPts val="0"/>
              </a:spcBef>
              <a:buSzPct val="25000"/>
              <a:buNone/>
            </a:pPr>
            <a:r>
              <a:rPr lang="hy-AM" sz="2800" b="1" dirty="0" smtClean="0"/>
              <a:t>Ցանկություն</a:t>
            </a:r>
            <a:r>
              <a:rPr lang="en-US" sz="2800" b="1" i="0" u="none" dirty="0" smtClean="0">
                <a:solidFill>
                  <a:schemeClr val="dk1"/>
                </a:solidFill>
                <a:latin typeface="Rambla"/>
                <a:ea typeface="Rambla"/>
                <a:cs typeface="Rambla"/>
                <a:sym typeface="Rambla"/>
              </a:rPr>
              <a:t> </a:t>
            </a:r>
            <a:r>
              <a:rPr lang="en-US" sz="2400" b="0" i="0" u="none" dirty="0" smtClean="0">
                <a:solidFill>
                  <a:schemeClr val="dk1"/>
                </a:solidFill>
                <a:latin typeface="Rambla"/>
                <a:ea typeface="Rambla"/>
                <a:cs typeface="Rambla"/>
                <a:sym typeface="Rambla"/>
              </a:rPr>
              <a:t>– </a:t>
            </a:r>
            <a:r>
              <a:rPr lang="hy-AM" sz="2400" dirty="0" smtClean="0"/>
              <a:t>Ինչ որ ուզում ենք ունենալ, բայց պարտադիր չէ, որ ունենանք:</a:t>
            </a:r>
            <a:endParaRPr lang="en-US" sz="2400" b="0" i="0" u="none" dirty="0">
              <a:solidFill>
                <a:schemeClr val="dk1"/>
              </a:solidFill>
              <a:latin typeface="Rambla"/>
              <a:ea typeface="Rambla"/>
              <a:cs typeface="Rambla"/>
              <a:sym typeface="Rambla"/>
            </a:endParaRPr>
          </a:p>
          <a:p>
            <a:pPr marL="609600" lvl="0" indent="-609600">
              <a:buSzPct val="25000"/>
              <a:buNone/>
            </a:pPr>
            <a:r>
              <a:rPr lang="hy-AM" sz="2400" b="1" u="sng" dirty="0" smtClean="0">
                <a:solidFill>
                  <a:srgbClr val="FFC000"/>
                </a:solidFill>
              </a:rPr>
              <a:t>Բառարանի սահմանումը</a:t>
            </a:r>
            <a:endParaRPr lang="nl-NL" sz="2400" b="1" u="sng" dirty="0" smtClean="0">
              <a:solidFill>
                <a:srgbClr val="FFC000"/>
              </a:solidFill>
            </a:endParaRPr>
          </a:p>
          <a:p>
            <a:pPr lvl="0" indent="-263525">
              <a:buSzPct val="25000"/>
              <a:buNone/>
            </a:pPr>
            <a:r>
              <a:rPr lang="hy-AM" sz="2800" b="1" u="sng" dirty="0" smtClean="0">
                <a:solidFill>
                  <a:srgbClr val="FFC000"/>
                </a:solidFill>
              </a:rPr>
              <a:t>Ցանկություն </a:t>
            </a:r>
            <a:r>
              <a:rPr lang="en-US" sz="2400" b="1" i="0" u="none" dirty="0">
                <a:solidFill>
                  <a:schemeClr val="dk1"/>
                </a:solidFill>
                <a:latin typeface="Rambla"/>
                <a:ea typeface="Rambla"/>
                <a:cs typeface="Rambla"/>
                <a:sym typeface="Rambla"/>
              </a:rPr>
              <a:t>  </a:t>
            </a:r>
            <a:r>
              <a:rPr lang="hy-AM" sz="2400" dirty="0" smtClean="0"/>
              <a:t> </a:t>
            </a:r>
            <a:r>
              <a:rPr lang="en-US" sz="2400" dirty="0" err="1" smtClean="0"/>
              <a:t>Փափագել</a:t>
            </a:r>
            <a:r>
              <a:rPr lang="en-US" sz="2400" dirty="0" smtClean="0"/>
              <a:t>, </a:t>
            </a:r>
            <a:r>
              <a:rPr lang="en-US" sz="2400" dirty="0" err="1" smtClean="0"/>
              <a:t>կամենալ</a:t>
            </a:r>
            <a:r>
              <a:rPr lang="en-US" sz="2400" dirty="0" smtClean="0"/>
              <a:t>, </a:t>
            </a:r>
            <a:r>
              <a:rPr lang="en-US" sz="2400" dirty="0" err="1" smtClean="0"/>
              <a:t>ուզենալ</a:t>
            </a:r>
            <a:r>
              <a:rPr lang="hy-AM" sz="2400" dirty="0" smtClean="0"/>
              <a:t>:</a:t>
            </a:r>
            <a:r>
              <a:rPr lang="en-US" sz="2400" b="0" i="0" u="none" dirty="0" smtClean="0">
                <a:solidFill>
                  <a:schemeClr val="dk1"/>
                </a:solidFill>
                <a:latin typeface="Rambla"/>
                <a:ea typeface="Rambla"/>
                <a:cs typeface="Rambla"/>
                <a:sym typeface="Rambla"/>
              </a:rPr>
              <a:t> </a:t>
            </a:r>
            <a:endParaRPr lang="en-US" sz="2400" b="0" i="0" u="none" dirty="0">
              <a:solidFill>
                <a:schemeClr val="dk1"/>
              </a:solidFill>
              <a:latin typeface="Rambla"/>
              <a:ea typeface="Rambla"/>
              <a:cs typeface="Rambla"/>
              <a:sym typeface="Rambla"/>
            </a:endParaRPr>
          </a:p>
          <a:p>
            <a:pPr marL="990600" lvl="1" indent="-533400">
              <a:spcBef>
                <a:spcPts val="300"/>
              </a:spcBef>
              <a:buClr>
                <a:schemeClr val="dk2"/>
              </a:buClr>
              <a:buSzPct val="90000"/>
              <a:buFont typeface="Noto Sans Symbols"/>
              <a:buAutoNum type="arabicPeriod"/>
            </a:pPr>
            <a:r>
              <a:rPr lang="hy-AM" sz="2000" dirty="0" smtClean="0"/>
              <a:t>Ցանկություն արտահայտելու համար, Խնդրանքը: </a:t>
            </a:r>
            <a:r>
              <a:rPr lang="en-US" sz="2000" b="0" i="0" u="none" strike="noStrike" cap="none" dirty="0" smtClean="0">
                <a:solidFill>
                  <a:schemeClr val="dk1"/>
                </a:solidFill>
                <a:latin typeface="Rambla"/>
                <a:ea typeface="Rambla"/>
                <a:cs typeface="Rambla"/>
                <a:sym typeface="Rambla"/>
              </a:rPr>
              <a:t/>
            </a:r>
            <a:br>
              <a:rPr lang="en-US" sz="2000" b="0" i="0" u="none" strike="noStrike" cap="none" dirty="0" smtClean="0">
                <a:solidFill>
                  <a:schemeClr val="dk1"/>
                </a:solidFill>
                <a:latin typeface="Rambla"/>
                <a:ea typeface="Rambla"/>
                <a:cs typeface="Rambla"/>
                <a:sym typeface="Rambla"/>
              </a:rPr>
            </a:br>
            <a:r>
              <a:rPr lang="hy-AM" sz="2000" dirty="0" smtClean="0"/>
              <a:t> Գոյական</a:t>
            </a:r>
            <a:r>
              <a:rPr lang="nl-NL" sz="2000" dirty="0" smtClean="0"/>
              <a:t>.</a:t>
            </a:r>
            <a:endParaRPr lang="en-US" sz="2000" b="0" i="0" u="none" strike="noStrike" cap="none" dirty="0">
              <a:solidFill>
                <a:schemeClr val="dk1"/>
              </a:solidFill>
              <a:latin typeface="Rambla"/>
              <a:ea typeface="Rambla"/>
              <a:cs typeface="Rambla"/>
              <a:sym typeface="Rambla"/>
            </a:endParaRPr>
          </a:p>
          <a:p>
            <a:pPr marL="990600" lvl="1" indent="-533400">
              <a:spcBef>
                <a:spcPts val="300"/>
              </a:spcBef>
              <a:buClr>
                <a:schemeClr val="dk2"/>
              </a:buClr>
              <a:buSzPct val="90000"/>
              <a:buFont typeface="Noto Sans Symbols"/>
              <a:buAutoNum type="arabicPeriod"/>
            </a:pPr>
            <a:r>
              <a:rPr lang="hy-AM" sz="2000" u="sng" dirty="0" smtClean="0">
                <a:solidFill>
                  <a:srgbClr val="FFC000"/>
                </a:solidFill>
              </a:rPr>
              <a:t>Ցանկություն կամ կամք</a:t>
            </a:r>
            <a:r>
              <a:rPr lang="nl-NL" sz="2000" dirty="0" smtClean="0">
                <a:solidFill>
                  <a:schemeClr val="tx1"/>
                </a:solidFill>
              </a:rPr>
              <a:t>:</a:t>
            </a:r>
            <a:endParaRPr lang="nl-NL" sz="2000" u="sng" dirty="0" smtClean="0">
              <a:solidFill>
                <a:schemeClr val="hlink"/>
              </a:solidFill>
            </a:endParaRPr>
          </a:p>
          <a:p>
            <a:pPr marL="990600" lvl="1" indent="-533400">
              <a:spcBef>
                <a:spcPts val="300"/>
              </a:spcBef>
              <a:buClr>
                <a:schemeClr val="dk2"/>
              </a:buClr>
              <a:buSzPct val="90000"/>
              <a:buFont typeface="Noto Sans Symbols"/>
              <a:buAutoNum type="arabicPeriod"/>
            </a:pPr>
            <a:r>
              <a:rPr lang="en-US" sz="2000" dirty="0" err="1" smtClean="0"/>
              <a:t>Խնդրանք</a:t>
            </a:r>
            <a:r>
              <a:rPr lang="hy-AM" sz="2000" dirty="0" smtClean="0"/>
              <a:t> կամ միջնորդություն:</a:t>
            </a:r>
            <a:endParaRPr lang="nl-NL" sz="2000" dirty="0" smtClean="0"/>
          </a:p>
          <a:p>
            <a:pPr marL="990600" lvl="1" indent="-533400">
              <a:spcBef>
                <a:spcPts val="300"/>
              </a:spcBef>
              <a:buClr>
                <a:schemeClr val="dk2"/>
              </a:buClr>
              <a:buSzPct val="90000"/>
              <a:buFont typeface="Noto Sans Symbols"/>
              <a:buAutoNum type="arabicPeriod"/>
            </a:pPr>
            <a:r>
              <a:rPr lang="hy-AM" sz="2000" u="sng" dirty="0" smtClean="0">
                <a:solidFill>
                  <a:srgbClr val="FFC000"/>
                </a:solidFill>
              </a:rPr>
              <a:t>Ուրախության օբյեկտ</a:t>
            </a:r>
            <a:r>
              <a:rPr lang="en-US" sz="2000" b="0" i="0" u="none" strike="noStrike" cap="none" dirty="0" smtClean="0">
                <a:solidFill>
                  <a:schemeClr val="dk1"/>
                </a:solidFill>
                <a:latin typeface="Rambla"/>
                <a:ea typeface="Rambla"/>
                <a:cs typeface="Rambla"/>
                <a:sym typeface="Rambla"/>
              </a:rPr>
              <a:t>: </a:t>
            </a:r>
            <a:r>
              <a:rPr lang="hy-AM" sz="2000" i="1" dirty="0" smtClean="0"/>
              <a:t>Իմ ամենամեծ ցանկությունն է վերադառնալ տուն:</a:t>
            </a:r>
            <a:endParaRPr lang="en-US" sz="2000" b="0" i="0" u="none" strike="noStrike" cap="none" dirty="0">
              <a:solidFill>
                <a:schemeClr val="dk1"/>
              </a:solidFill>
              <a:latin typeface="Rambla"/>
              <a:ea typeface="Rambla"/>
              <a:cs typeface="Rambla"/>
              <a:sym typeface="Rambla"/>
            </a:endParaRPr>
          </a:p>
          <a:p>
            <a:pPr marL="990600" lvl="1" indent="-533400">
              <a:spcBef>
                <a:spcPts val="300"/>
              </a:spcBef>
              <a:buClr>
                <a:schemeClr val="dk2"/>
              </a:buClr>
              <a:buSzPct val="90000"/>
              <a:buFont typeface="Noto Sans Symbols"/>
              <a:buAutoNum type="arabicPeriod"/>
            </a:pPr>
            <a:r>
              <a:rPr lang="hy-AM" sz="2000" dirty="0" smtClean="0"/>
              <a:t>Սեռական ախորժակը</a:t>
            </a:r>
            <a:r>
              <a:rPr lang="en-US" sz="2000" b="0" i="0" u="none" strike="noStrike" cap="none" dirty="0" smtClean="0">
                <a:solidFill>
                  <a:schemeClr val="dk1"/>
                </a:solidFill>
                <a:latin typeface="Rambla"/>
                <a:ea typeface="Rambla"/>
                <a:cs typeface="Rambla"/>
                <a:sym typeface="Rambla"/>
              </a:rPr>
              <a:t>; </a:t>
            </a:r>
            <a:r>
              <a:rPr lang="hy-AM" sz="2000" dirty="0" smtClean="0"/>
              <a:t>Կրքոտություն:</a:t>
            </a:r>
            <a:endParaRPr lang="en-US" sz="2000" b="0" i="0" u="none" strike="noStrike" cap="none" dirty="0">
              <a:solidFill>
                <a:schemeClr val="dk1"/>
              </a:solidFill>
              <a:latin typeface="Rambla"/>
              <a:ea typeface="Rambla"/>
              <a:cs typeface="Rambla"/>
              <a:sym typeface="Rambla"/>
            </a:endParaRPr>
          </a:p>
          <a:p>
            <a:pPr marL="365125" marR="0" lvl="0" indent="-263525" algn="l" rtl="0">
              <a:spcBef>
                <a:spcPts val="400"/>
              </a:spcBef>
              <a:spcAft>
                <a:spcPts val="0"/>
              </a:spcAft>
              <a:buClr>
                <a:schemeClr val="accent1"/>
              </a:buClr>
              <a:buSzPct val="68000"/>
              <a:buFont typeface="Noto Sans Symbols"/>
              <a:buNone/>
            </a:pPr>
            <a:endParaRPr sz="2000" b="0" i="0" u="none" strike="noStrike" cap="none" dirty="0">
              <a:solidFill>
                <a:schemeClr val="dk1"/>
              </a:solidFill>
              <a:latin typeface="Rambla"/>
              <a:ea typeface="Rambla"/>
              <a:cs typeface="Rambla"/>
              <a:sym typeface="Rambla"/>
            </a:endParaRPr>
          </a:p>
        </p:txBody>
      </p:sp>
      <p:sp>
        <p:nvSpPr>
          <p:cNvPr id="958" name="Shape 958"/>
          <p:cNvSpPr txBox="1">
            <a:spLocks noGrp="1"/>
          </p:cNvSpPr>
          <p:nvPr>
            <p:ph type="title" idx="4294967295"/>
          </p:nvPr>
        </p:nvSpPr>
        <p:spPr>
          <a:xfrm>
            <a:off x="-6350" y="139700"/>
            <a:ext cx="9150350" cy="1287600"/>
          </a:xfrm>
          <a:prstGeom prst="rect">
            <a:avLst/>
          </a:prstGeom>
          <a:noFill/>
          <a:ln>
            <a:noFill/>
          </a:ln>
        </p:spPr>
        <p:txBody>
          <a:bodyPr lIns="91425" tIns="45700" rIns="91425" bIns="45700" anchor="ctr" anchorCtr="0">
            <a:normAutofit fontScale="90000"/>
          </a:bodyPr>
          <a:lstStyle/>
          <a:p>
            <a:pPr lvl="0" algn="ctr">
              <a:buClr>
                <a:schemeClr val="dk2"/>
              </a:buClr>
              <a:buSzPct val="25000"/>
            </a:pPr>
            <a:r>
              <a:rPr lang="hy-AM" sz="4500" dirty="0" smtClean="0"/>
              <a:t>Կարիքները եւ ցանկությունները</a:t>
            </a:r>
            <a:endParaRPr lang="en-US" sz="45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title"/>
          </p:nvPr>
        </p:nvSpPr>
        <p:spPr>
          <a:xfrm>
            <a:off x="1212850" y="238125"/>
            <a:ext cx="7785000" cy="1596900"/>
          </a:xfrm>
          <a:prstGeom prst="rect">
            <a:avLst/>
          </a:prstGeom>
          <a:noFill/>
          <a:ln>
            <a:noFill/>
          </a:ln>
        </p:spPr>
        <p:txBody>
          <a:bodyPr lIns="91425" tIns="45700" rIns="91425" bIns="45700" anchor="ctr" anchorCtr="0">
            <a:normAutofit fontScale="90000"/>
          </a:bodyPr>
          <a:lstStyle/>
          <a:p>
            <a:pPr lvl="0" algn="ctr">
              <a:buClr>
                <a:schemeClr val="dk2"/>
              </a:buClr>
              <a:buSzPct val="25000"/>
            </a:pPr>
            <a:r>
              <a:rPr lang="hy-AM" sz="5400" dirty="0" smtClean="0"/>
              <a:t>Անձնական </a:t>
            </a:r>
            <a:r>
              <a:rPr lang="en-US" sz="5400" dirty="0" err="1" smtClean="0"/>
              <a:t>Կիրառություն</a:t>
            </a:r>
            <a:r>
              <a:rPr lang="hy-AM" sz="5400" dirty="0" smtClean="0"/>
              <a:t> </a:t>
            </a:r>
            <a:r>
              <a:rPr lang="en-US" sz="44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t/>
            </a:r>
            <a:br>
              <a:rPr lang="en-US" sz="44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br>
            <a:r>
              <a:rPr lang="hy-AM" sz="2400" dirty="0" smtClean="0"/>
              <a:t> Ուսումնասիրության ուղեցույց </a:t>
            </a:r>
            <a:r>
              <a:rPr lang="en-US" sz="2400" b="0" dirty="0" smtClean="0">
                <a:solidFill>
                  <a:srgbClr val="000000"/>
                </a:solidFill>
                <a:latin typeface="Times New Roman"/>
                <a:ea typeface="Times New Roman"/>
                <a:cs typeface="Times New Roman"/>
                <a:sym typeface="Times New Roman"/>
              </a:rPr>
              <a:t> </a:t>
            </a:r>
            <a:r>
              <a:rPr lang="hy-AM" sz="2400" dirty="0" smtClean="0"/>
              <a:t>ծրագիր</a:t>
            </a:r>
            <a:r>
              <a:rPr lang="nl-NL" sz="2400" dirty="0" smtClean="0"/>
              <a:t> </a:t>
            </a:r>
            <a:r>
              <a:rPr lang="en-US" sz="2400"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2</a:t>
            </a:r>
            <a:endParaRPr lang="en-US" sz="24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964" name="Shape 964"/>
          <p:cNvSpPr txBox="1">
            <a:spLocks noGrp="1"/>
          </p:cNvSpPr>
          <p:nvPr>
            <p:ph type="body" idx="1"/>
          </p:nvPr>
        </p:nvSpPr>
        <p:spPr>
          <a:xfrm>
            <a:off x="4724400" y="1981200"/>
            <a:ext cx="4191000" cy="4343400"/>
          </a:xfrm>
          <a:prstGeom prst="rect">
            <a:avLst/>
          </a:prstGeom>
          <a:noFill/>
          <a:ln>
            <a:noFill/>
          </a:ln>
        </p:spPr>
        <p:txBody>
          <a:bodyPr lIns="91425" tIns="45700" rIns="91425" bIns="45700" anchor="t" anchorCtr="0">
            <a:noAutofit/>
          </a:bodyPr>
          <a:lstStyle/>
          <a:p>
            <a:pPr lvl="0" indent="-263525">
              <a:spcBef>
                <a:spcPts val="0"/>
              </a:spcBef>
            </a:pPr>
            <a:r>
              <a:rPr lang="hy-AM" dirty="0" smtClean="0"/>
              <a:t>Իմացեք, թե ինչպես բացահայտել ձեր գայթակղությունները</a:t>
            </a:r>
            <a:endParaRPr lang="nl-NL" dirty="0" smtClean="0"/>
          </a:p>
          <a:p>
            <a:pPr lvl="0" indent="-263525">
              <a:spcBef>
                <a:spcPts val="0"/>
              </a:spcBef>
            </a:pPr>
            <a:r>
              <a:rPr lang="hy-AM" dirty="0" smtClean="0"/>
              <a:t>Իմացեք, թե ինչպես բացահայտել այն, ինչ Սատանան փորձում է ձեզ հանդիպ</a:t>
            </a:r>
            <a:r>
              <a:rPr lang="en-US" dirty="0" err="1" smtClean="0"/>
              <a:t>եցնել</a:t>
            </a:r>
            <a:r>
              <a:rPr lang="hy-AM" dirty="0" smtClean="0"/>
              <a:t> ձեր կյանքում ... անհրաժեշտություն </a:t>
            </a:r>
            <a:r>
              <a:rPr lang="en-US" dirty="0" smtClean="0"/>
              <a:t>թ</a:t>
            </a:r>
            <a:r>
              <a:rPr lang="hy-AM" dirty="0"/>
              <a:t>՞</a:t>
            </a:r>
            <a:r>
              <a:rPr lang="en-US" dirty="0" smtClean="0"/>
              <a:t>ե</a:t>
            </a:r>
            <a:r>
              <a:rPr lang="hy-AM" dirty="0" smtClean="0"/>
              <a:t> ցանկություն:</a:t>
            </a:r>
            <a:endParaRPr lang="en-US" sz="2700" b="0" i="0" u="none" dirty="0">
              <a:solidFill>
                <a:schemeClr val="dk1"/>
              </a:solidFill>
              <a:latin typeface="Rambla"/>
              <a:ea typeface="Rambla"/>
              <a:cs typeface="Rambla"/>
              <a:sym typeface="Rambla"/>
            </a:endParaRPr>
          </a:p>
        </p:txBody>
      </p:sp>
      <p:sp>
        <p:nvSpPr>
          <p:cNvPr id="965" name="Shape 965"/>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966" name="Shape 966" descr="http://van4christ.files.wordpress.com/2012/01/298720_10150357289027024_652687023_8648177_395300855_n.jpg"/>
          <p:cNvPicPr preferRelativeResize="0">
            <a:picLocks noGrp="1"/>
          </p:cNvPicPr>
          <p:nvPr>
            <p:ph type="clipArt" idx="2"/>
          </p:nvPr>
        </p:nvPicPr>
        <p:blipFill rotWithShape="1">
          <a:blip r:embed="rId3">
            <a:alphaModFix/>
          </a:blip>
          <a:srcRect/>
          <a:stretch/>
        </p:blipFill>
        <p:spPr>
          <a:xfrm>
            <a:off x="1219200" y="1905000"/>
            <a:ext cx="3276600" cy="3810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Shape 971"/>
          <p:cNvSpPr txBox="1">
            <a:spLocks noGrp="1"/>
          </p:cNvSpPr>
          <p:nvPr>
            <p:ph type="ctrTitle"/>
          </p:nvPr>
        </p:nvSpPr>
        <p:spPr>
          <a:xfrm>
            <a:off x="1901825" y="1133475"/>
            <a:ext cx="6943800" cy="2457600"/>
          </a:xfrm>
          <a:prstGeom prst="rect">
            <a:avLst/>
          </a:prstGeom>
          <a:noFill/>
          <a:ln>
            <a:noFill/>
          </a:ln>
        </p:spPr>
        <p:txBody>
          <a:bodyPr lIns="91425" tIns="45700" rIns="91425" bIns="45700" anchor="b" anchorCtr="0">
            <a:normAutofit fontScale="90000"/>
          </a:bodyPr>
          <a:lstStyle/>
          <a:p>
            <a:pPr lvl="0" algn="ctr">
              <a:buClr>
                <a:schemeClr val="dk2"/>
              </a:buClr>
              <a:buSzPct val="25000"/>
            </a:pPr>
            <a:r>
              <a:rPr lang="en-US" sz="432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t/>
            </a:r>
            <a:br>
              <a:rPr lang="en-US" sz="432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br>
            <a:r>
              <a:rPr lang="en-US" sz="432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t> </a:t>
            </a:r>
            <a:br>
              <a:rPr lang="en-US" sz="432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br>
            <a:r>
              <a:rPr lang="hy-AM" sz="4770" dirty="0" smtClean="0"/>
              <a:t> Փորձությունները հաղթահարելու</a:t>
            </a:r>
            <a:r>
              <a:rPr lang="nl-NL" sz="4770" dirty="0" smtClean="0"/>
              <a:t> </a:t>
            </a:r>
            <a:r>
              <a:rPr lang="hy-AM" sz="4770" dirty="0" smtClean="0"/>
              <a:t>ընթացքը</a:t>
            </a:r>
            <a:endParaRPr lang="en-US" sz="477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972" name="Shape 972"/>
          <p:cNvSpPr txBox="1">
            <a:spLocks noGrp="1"/>
          </p:cNvSpPr>
          <p:nvPr>
            <p:ph type="subTitle" idx="1"/>
          </p:nvPr>
        </p:nvSpPr>
        <p:spPr>
          <a:xfrm>
            <a:off x="1911350" y="3657600"/>
            <a:ext cx="6400800" cy="2063700"/>
          </a:xfrm>
          <a:prstGeom prst="rect">
            <a:avLst/>
          </a:prstGeom>
          <a:noFill/>
          <a:ln>
            <a:noFill/>
          </a:ln>
        </p:spPr>
        <p:txBody>
          <a:bodyPr lIns="45700" tIns="45700" rIns="45700" bIns="45700" anchor="t" anchorCtr="0">
            <a:noAutofit/>
          </a:bodyPr>
          <a:lstStyle/>
          <a:p>
            <a:pPr lvl="0" algn="ctr">
              <a:spcBef>
                <a:spcPts val="0"/>
              </a:spcBef>
              <a:buSzPct val="25000"/>
            </a:pPr>
            <a:r>
              <a:rPr lang="hy-AM" sz="4000" dirty="0" smtClean="0"/>
              <a:t>Գլուխ</a:t>
            </a:r>
            <a:r>
              <a:rPr lang="en-US" sz="4000" b="0" i="0" u="none" dirty="0" smtClean="0">
                <a:solidFill>
                  <a:schemeClr val="dk2"/>
                </a:solidFill>
                <a:latin typeface="Rambla"/>
                <a:ea typeface="Rambla"/>
                <a:cs typeface="Rambla"/>
                <a:sym typeface="Rambla"/>
              </a:rPr>
              <a:t> </a:t>
            </a:r>
            <a:r>
              <a:rPr lang="en-US" sz="4000" b="0" i="0" u="none" dirty="0">
                <a:solidFill>
                  <a:schemeClr val="dk2"/>
                </a:solidFill>
                <a:latin typeface="Rambla"/>
                <a:ea typeface="Rambla"/>
                <a:cs typeface="Rambla"/>
                <a:sym typeface="Rambla"/>
              </a:rPr>
              <a:t>2</a:t>
            </a:r>
          </a:p>
        </p:txBody>
      </p:sp>
      <p:sp>
        <p:nvSpPr>
          <p:cNvPr id="973" name="Shape 973"/>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7E9E7"/>
              </a:buClr>
              <a:buSzPct val="25000"/>
              <a:buFont typeface="Times New Roman"/>
              <a:buNone/>
            </a:pPr>
            <a:r>
              <a:rPr lang="en-US" sz="1000" b="0" i="0" u="none">
                <a:solidFill>
                  <a:srgbClr val="F7E9E7"/>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body" idx="1"/>
            <p:extLst>
              <p:ext uri="{D42A27DB-BD31-4B8C-83A1-F6EECF244321}">
                <p14:modId xmlns:p14="http://schemas.microsoft.com/office/powerpoint/2010/main" val="2590726547"/>
              </p:ext>
            </p:extLst>
          </p:nvPr>
        </p:nvSpPr>
        <p:spPr>
          <a:xfrm>
            <a:off x="457200" y="2057400"/>
            <a:ext cx="6132513" cy="4172230"/>
          </a:xfrm>
          <a:prstGeom prst="rect">
            <a:avLst/>
          </a:prstGeom>
          <a:noFill/>
          <a:ln>
            <a:noFill/>
          </a:ln>
        </p:spPr>
        <p:txBody>
          <a:bodyPr lIns="91425" tIns="45700" rIns="91425" bIns="45700" anchor="t" anchorCtr="0">
            <a:noAutofit/>
          </a:bodyPr>
          <a:lstStyle/>
          <a:p>
            <a:pPr indent="-185420">
              <a:spcBef>
                <a:spcPts val="0"/>
              </a:spcBef>
              <a:buNone/>
            </a:pPr>
            <a:r>
              <a:rPr lang="en-US" sz="2000" dirty="0" err="1">
                <a:solidFill>
                  <a:schemeClr val="tx1"/>
                </a:solidFill>
                <a:latin typeface="Times New Roman"/>
                <a:ea typeface="Times New Roman"/>
                <a:cs typeface="Times New Roman"/>
                <a:sym typeface="Times New Roman"/>
              </a:rPr>
              <a:t>Այս</a:t>
            </a:r>
            <a:r>
              <a:rPr lang="en-US" sz="2000" dirty="0">
                <a:solidFill>
                  <a:schemeClr val="tx1"/>
                </a:solidFill>
                <a:latin typeface="Times New Roman"/>
                <a:ea typeface="Times New Roman"/>
                <a:cs typeface="Times New Roman"/>
                <a:sym typeface="Times New Roman"/>
              </a:rPr>
              <a:t> PowerPoint- ը </a:t>
            </a:r>
            <a:r>
              <a:rPr lang="en-US" sz="2000" dirty="0" err="1">
                <a:solidFill>
                  <a:schemeClr val="tx1"/>
                </a:solidFill>
                <a:latin typeface="Times New Roman"/>
                <a:ea typeface="Times New Roman"/>
                <a:cs typeface="Times New Roman"/>
                <a:sym typeface="Times New Roman"/>
              </a:rPr>
              <a:t>նախագծված</a:t>
            </a:r>
            <a:r>
              <a:rPr lang="en-US" sz="2000" dirty="0">
                <a:solidFill>
                  <a:schemeClr val="tx1"/>
                </a:solidFill>
                <a:latin typeface="Times New Roman"/>
                <a:ea typeface="Times New Roman"/>
                <a:cs typeface="Times New Roman"/>
                <a:sym typeface="Times New Roman"/>
              </a:rPr>
              <a:t> </a:t>
            </a:r>
            <a:r>
              <a:rPr lang="en-US" sz="2000" dirty="0" smtClean="0">
                <a:solidFill>
                  <a:schemeClr val="tx1"/>
                </a:solidFill>
                <a:latin typeface="Times New Roman"/>
                <a:ea typeface="Times New Roman"/>
                <a:cs typeface="Times New Roman"/>
                <a:sym typeface="Times New Roman"/>
              </a:rPr>
              <a:t>է</a:t>
            </a:r>
            <a:endParaRPr lang="en-US" dirty="0">
              <a:solidFill>
                <a:schemeClr val="tx1"/>
              </a:solidFill>
              <a:latin typeface="Times New Roman"/>
              <a:ea typeface="Times New Roman"/>
              <a:cs typeface="Times New Roman"/>
              <a:sym typeface="Times New Roman"/>
            </a:endParaRPr>
          </a:p>
          <a:p>
            <a:pPr indent="-185420">
              <a:spcBef>
                <a:spcPts val="0"/>
              </a:spcBef>
              <a:buNone/>
            </a:pPr>
            <a:r>
              <a:rPr lang="en-US" sz="2000" dirty="0">
                <a:solidFill>
                  <a:schemeClr val="tx1"/>
                </a:solidFill>
                <a:latin typeface="Times New Roman"/>
                <a:ea typeface="Times New Roman"/>
                <a:cs typeface="Times New Roman"/>
                <a:sym typeface="Times New Roman"/>
              </a:rPr>
              <a:t>«</a:t>
            </a:r>
            <a:r>
              <a:rPr lang="en-US" sz="2000" dirty="0" err="1">
                <a:solidFill>
                  <a:schemeClr val="tx1"/>
                </a:solidFill>
                <a:latin typeface="Times New Roman"/>
                <a:ea typeface="Times New Roman"/>
                <a:cs typeface="Times New Roman"/>
                <a:sym typeface="Times New Roman"/>
              </a:rPr>
              <a:t>Նոր</a:t>
            </a:r>
            <a:r>
              <a:rPr lang="en-US" sz="2000" dirty="0">
                <a:solidFill>
                  <a:schemeClr val="tx1"/>
                </a:solidFill>
                <a:latin typeface="Times New Roman"/>
                <a:ea typeface="Times New Roman"/>
                <a:cs typeface="Times New Roman"/>
                <a:sym typeface="Times New Roman"/>
              </a:rPr>
              <a:t> </a:t>
            </a:r>
            <a:r>
              <a:rPr lang="en-US" sz="2000" dirty="0" err="1">
                <a:solidFill>
                  <a:schemeClr val="tx1"/>
                </a:solidFill>
                <a:latin typeface="Times New Roman"/>
                <a:ea typeface="Times New Roman"/>
                <a:cs typeface="Times New Roman"/>
                <a:sym typeface="Times New Roman"/>
              </a:rPr>
              <a:t>քրիստոնյաների</a:t>
            </a:r>
            <a:r>
              <a:rPr lang="en-US" sz="2000" dirty="0">
                <a:solidFill>
                  <a:schemeClr val="tx1"/>
                </a:solidFill>
                <a:latin typeface="Times New Roman"/>
                <a:ea typeface="Times New Roman"/>
                <a:cs typeface="Times New Roman"/>
                <a:sym typeface="Times New Roman"/>
              </a:rPr>
              <a:t> </a:t>
            </a:r>
            <a:r>
              <a:rPr lang="en-US" sz="2000" dirty="0" err="1">
                <a:solidFill>
                  <a:schemeClr val="tx1"/>
                </a:solidFill>
                <a:latin typeface="Times New Roman"/>
                <a:ea typeface="Times New Roman"/>
                <a:cs typeface="Times New Roman"/>
                <a:sym typeface="Times New Roman"/>
              </a:rPr>
              <a:t>դասընթացի</a:t>
            </a:r>
            <a:r>
              <a:rPr lang="en-US" sz="2000" dirty="0">
                <a:solidFill>
                  <a:schemeClr val="tx1"/>
                </a:solidFill>
                <a:latin typeface="Times New Roman"/>
                <a:ea typeface="Times New Roman"/>
                <a:cs typeface="Times New Roman"/>
                <a:sym typeface="Times New Roman"/>
              </a:rPr>
              <a:t>» </a:t>
            </a:r>
            <a:r>
              <a:rPr lang="en-US" sz="2000" dirty="0" err="1">
                <a:solidFill>
                  <a:schemeClr val="tx1"/>
                </a:solidFill>
                <a:latin typeface="Times New Roman"/>
                <a:ea typeface="Times New Roman"/>
                <a:cs typeface="Times New Roman"/>
                <a:sym typeface="Times New Roman"/>
              </a:rPr>
              <a:t>խմբի</a:t>
            </a:r>
            <a:r>
              <a:rPr lang="en-US" sz="2000" dirty="0">
                <a:solidFill>
                  <a:schemeClr val="tx1"/>
                </a:solidFill>
                <a:latin typeface="Times New Roman"/>
                <a:ea typeface="Times New Roman"/>
                <a:cs typeface="Times New Roman"/>
                <a:sym typeface="Times New Roman"/>
              </a:rPr>
              <a:t> </a:t>
            </a:r>
            <a:endParaRPr lang="en-US" dirty="0">
              <a:solidFill>
                <a:schemeClr val="tx1"/>
              </a:solidFill>
              <a:latin typeface="Times New Roman"/>
              <a:ea typeface="Times New Roman"/>
              <a:cs typeface="Times New Roman"/>
              <a:sym typeface="Times New Roman"/>
            </a:endParaRPr>
          </a:p>
          <a:p>
            <a:pPr indent="-185420">
              <a:spcBef>
                <a:spcPts val="0"/>
              </a:spcBef>
              <a:buNone/>
            </a:pPr>
            <a:r>
              <a:rPr lang="en-US" sz="2000" dirty="0" err="1">
                <a:solidFill>
                  <a:schemeClr val="tx1"/>
                </a:solidFill>
                <a:latin typeface="Times New Roman"/>
                <a:ea typeface="Times New Roman"/>
                <a:cs typeface="Times New Roman"/>
                <a:sym typeface="Times New Roman"/>
              </a:rPr>
              <a:t>ուսումնասիրությունների</a:t>
            </a:r>
            <a:r>
              <a:rPr lang="en-US" sz="2000" dirty="0">
                <a:solidFill>
                  <a:schemeClr val="tx1"/>
                </a:solidFill>
                <a:latin typeface="Times New Roman"/>
                <a:ea typeface="Times New Roman"/>
                <a:cs typeface="Times New Roman"/>
                <a:sym typeface="Times New Roman"/>
              </a:rPr>
              <a:t> </a:t>
            </a:r>
            <a:r>
              <a:rPr lang="en-US" sz="2000" dirty="0" err="1" smtClean="0">
                <a:solidFill>
                  <a:schemeClr val="tx1"/>
                </a:solidFill>
                <a:latin typeface="Times New Roman"/>
                <a:ea typeface="Times New Roman"/>
                <a:cs typeface="Times New Roman"/>
                <a:sym typeface="Times New Roman"/>
              </a:rPr>
              <a:t>համար</a:t>
            </a:r>
            <a:r>
              <a:rPr lang="en-US" sz="2000" b="0" i="0" u="none" strike="noStrike" cap="none" dirty="0" smtClean="0">
                <a:solidFill>
                  <a:srgbClr val="000000"/>
                </a:solidFill>
                <a:latin typeface="Times New Roman"/>
                <a:ea typeface="Times New Roman"/>
                <a:cs typeface="Times New Roman"/>
                <a:sym typeface="Times New Roman"/>
              </a:rPr>
              <a:t>, </a:t>
            </a:r>
            <a:endParaRPr lang="en-US" dirty="0">
              <a:solidFill>
                <a:srgbClr val="000000"/>
              </a:solidFill>
              <a:latin typeface="Times New Roman"/>
              <a:ea typeface="Times New Roman"/>
              <a:cs typeface="Times New Roman"/>
              <a:sym typeface="Times New Roman"/>
            </a:endParaRPr>
          </a:p>
          <a:p>
            <a:pPr indent="-185420">
              <a:spcBef>
                <a:spcPts val="0"/>
              </a:spcBef>
              <a:buNone/>
            </a:pPr>
            <a:r>
              <a:rPr lang="en-US" sz="2000" i="1" dirty="0" err="1">
                <a:solidFill>
                  <a:srgbClr val="000000"/>
                </a:solidFill>
                <a:latin typeface="Times New Roman"/>
                <a:ea typeface="Times New Roman"/>
                <a:cs typeface="Times New Roman"/>
                <a:sym typeface="Times New Roman"/>
              </a:rPr>
              <a:t>Փորձություններ</a:t>
            </a:r>
            <a:r>
              <a:rPr lang="en-US" sz="2000" b="0" i="0" u="none" strike="noStrike" cap="none" dirty="0">
                <a:solidFill>
                  <a:srgbClr val="000000"/>
                </a:solidFill>
                <a:latin typeface="Times New Roman"/>
                <a:ea typeface="Times New Roman"/>
                <a:cs typeface="Times New Roman"/>
                <a:sym typeface="Times New Roman"/>
              </a:rPr>
              <a:t>, </a:t>
            </a:r>
            <a:r>
              <a:rPr lang="en-US" sz="2000" dirty="0" err="1">
                <a:solidFill>
                  <a:schemeClr val="tx1"/>
                </a:solidFill>
                <a:latin typeface="Times New Roman"/>
                <a:ea typeface="Times New Roman"/>
                <a:cs typeface="Times New Roman"/>
                <a:sym typeface="Times New Roman"/>
              </a:rPr>
              <a:t>Հեղինակ</a:t>
            </a:r>
            <a:r>
              <a:rPr lang="en-US" sz="2000" dirty="0">
                <a:solidFill>
                  <a:schemeClr val="tx1"/>
                </a:solidFill>
                <a:latin typeface="Times New Roman"/>
                <a:ea typeface="Times New Roman"/>
                <a:cs typeface="Times New Roman"/>
                <a:sym typeface="Times New Roman"/>
              </a:rPr>
              <a:t>՝ </a:t>
            </a:r>
            <a:r>
              <a:rPr lang="en-US" sz="2000" dirty="0" err="1">
                <a:solidFill>
                  <a:schemeClr val="tx1"/>
                </a:solidFill>
                <a:latin typeface="Times New Roman"/>
                <a:ea typeface="Times New Roman"/>
                <a:cs typeface="Times New Roman"/>
                <a:sym typeface="Times New Roman"/>
              </a:rPr>
              <a:t>Դեյվիդ</a:t>
            </a:r>
            <a:r>
              <a:rPr lang="en-US" sz="2000" dirty="0">
                <a:solidFill>
                  <a:schemeClr val="tx1"/>
                </a:solidFill>
                <a:latin typeface="Times New Roman"/>
                <a:ea typeface="Times New Roman"/>
                <a:cs typeface="Times New Roman"/>
                <a:sym typeface="Times New Roman"/>
              </a:rPr>
              <a:t> </a:t>
            </a:r>
            <a:r>
              <a:rPr lang="en-US" sz="2000" dirty="0" err="1">
                <a:solidFill>
                  <a:schemeClr val="tx1"/>
                </a:solidFill>
                <a:latin typeface="Times New Roman"/>
                <a:ea typeface="Times New Roman"/>
                <a:cs typeface="Times New Roman"/>
                <a:sym typeface="Times New Roman"/>
              </a:rPr>
              <a:t>Բեթթի</a:t>
            </a:r>
            <a:r>
              <a:rPr lang="en-US" sz="2000" b="0" i="0" u="none" strike="noStrike" cap="none" dirty="0">
                <a:solidFill>
                  <a:srgbClr val="000000"/>
                </a:solidFill>
                <a:latin typeface="Times New Roman"/>
                <a:ea typeface="Times New Roman"/>
                <a:cs typeface="Times New Roman"/>
                <a:sym typeface="Times New Roman"/>
              </a:rPr>
              <a:t>.</a:t>
            </a:r>
            <a:endParaRPr lang="en-US" dirty="0">
              <a:solidFill>
                <a:srgbClr val="000000"/>
              </a:solidFill>
              <a:latin typeface="Times New Roman"/>
              <a:cs typeface="Times New Roman"/>
            </a:endParaRPr>
          </a:p>
          <a:p>
            <a:pPr marL="0" indent="0">
              <a:lnSpc>
                <a:spcPct val="150000"/>
              </a:lnSpc>
              <a:spcBef>
                <a:spcPts val="0"/>
              </a:spcBef>
              <a:buSzPct val="25000"/>
              <a:buNone/>
            </a:pPr>
            <a:r>
              <a:rPr lang="hy" sz="2000" b="1" dirty="0">
                <a:solidFill>
                  <a:srgbClr val="212121"/>
                </a:solidFill>
                <a:latin typeface="New times roman"/>
                <a:cs typeface="Times New Roman"/>
                <a:sym typeface="Times New Roman"/>
              </a:rPr>
              <a:t>Ներկայացված այլ նյութեր ներառում են `</a:t>
            </a:r>
            <a:r>
              <a:rPr lang="en-US" sz="2000" b="1" dirty="0">
                <a:solidFill>
                  <a:srgbClr val="000000"/>
                </a:solidFill>
                <a:latin typeface="Times New Roman"/>
                <a:cs typeface="Times New Roman"/>
                <a:sym typeface="Times New Roman"/>
              </a:rPr>
              <a:t>:</a:t>
            </a:r>
            <a:endParaRPr dirty="0" err="1">
              <a:solidFill>
                <a:schemeClr val="tx1"/>
              </a:solidFill>
              <a:latin typeface="Times New Roman"/>
              <a:cs typeface="Times New Roman"/>
              <a:sym typeface="Times New Roman"/>
            </a:endParaRPr>
          </a:p>
          <a:p>
            <a:pPr marL="0" marR="0" lvl="0" indent="0" algn="l">
              <a:lnSpc>
                <a:spcPct val="100000"/>
              </a:lnSpc>
              <a:spcBef>
                <a:spcPts val="0"/>
              </a:spcBef>
              <a:spcAft>
                <a:spcPts val="0"/>
              </a:spcAft>
              <a:buClr>
                <a:schemeClr val="accent1"/>
              </a:buClr>
              <a:buSzPct val="25000"/>
              <a:buFont typeface="Noto Sans Symbols"/>
              <a:buNone/>
            </a:pPr>
            <a:r>
              <a:rPr lang="en-US" sz="2000" dirty="0" err="1">
                <a:solidFill>
                  <a:schemeClr val="tx1"/>
                </a:solidFill>
                <a:latin typeface="Times New Roman"/>
                <a:cs typeface="Times New Roman"/>
                <a:sym typeface="Times New Roman"/>
              </a:rPr>
              <a:t>Ուսուցչի</a:t>
            </a:r>
            <a:r>
              <a:rPr lang="en-US" sz="2000" dirty="0">
                <a:solidFill>
                  <a:schemeClr val="tx1"/>
                </a:solidFill>
                <a:latin typeface="Times New Roman"/>
                <a:cs typeface="Times New Roman"/>
                <a:sym typeface="Times New Roman"/>
              </a:rPr>
              <a:t> </a:t>
            </a:r>
            <a:r>
              <a:rPr lang="en-US" sz="2000" dirty="0" err="1">
                <a:solidFill>
                  <a:schemeClr val="tx1"/>
                </a:solidFill>
                <a:latin typeface="Times New Roman"/>
                <a:cs typeface="Times New Roman"/>
                <a:sym typeface="Times New Roman"/>
              </a:rPr>
              <a:t>ձեռնարկ</a:t>
            </a:r>
            <a:endParaRPr dirty="0">
              <a:solidFill>
                <a:schemeClr val="tx1"/>
              </a:solidFill>
            </a:endParaRPr>
          </a:p>
          <a:p>
            <a:pPr marL="0" indent="0">
              <a:buSzPct val="25000"/>
              <a:buNone/>
            </a:pPr>
            <a:r>
              <a:rPr lang="en-US" sz="2000" dirty="0" err="1">
                <a:solidFill>
                  <a:srgbClr val="000000"/>
                </a:solidFill>
                <a:latin typeface="Times New Roman"/>
                <a:ea typeface="Times New Roman"/>
                <a:cs typeface="Times New Roman"/>
                <a:sym typeface="Times New Roman"/>
              </a:rPr>
              <a:t>Ուսանողի</a:t>
            </a:r>
            <a:r>
              <a:rPr lang="en-US" sz="2000" dirty="0">
                <a:solidFill>
                  <a:srgbClr val="000000"/>
                </a:solidFill>
                <a:latin typeface="Times New Roman"/>
                <a:ea typeface="Times New Roman"/>
                <a:cs typeface="Times New Roman"/>
                <a:sym typeface="Times New Roman"/>
              </a:rPr>
              <a:t> </a:t>
            </a:r>
            <a:r>
              <a:rPr lang="en-US" sz="2000" dirty="0" err="1">
                <a:solidFill>
                  <a:srgbClr val="000000"/>
                </a:solidFill>
                <a:latin typeface="Times New Roman"/>
                <a:ea typeface="Times New Roman"/>
                <a:cs typeface="Times New Roman"/>
                <a:sym typeface="Times New Roman"/>
              </a:rPr>
              <a:t>ձեռնարկ</a:t>
            </a:r>
            <a:endParaRPr dirty="0" err="1">
              <a:solidFill>
                <a:srgbClr val="000000"/>
              </a:solidFill>
              <a:ea typeface="Times New Roman"/>
              <a:cs typeface="Times New Roman"/>
              <a:sym typeface="Times New Roman"/>
            </a:endParaRPr>
          </a:p>
          <a:p>
            <a:pPr marL="0" indent="0">
              <a:buSzPct val="25000"/>
              <a:buNone/>
            </a:pPr>
            <a:r>
              <a:rPr lang="en-US" sz="2000" dirty="0" err="1">
                <a:solidFill>
                  <a:srgbClr val="000000"/>
                </a:solidFill>
                <a:ea typeface="Times New Roman"/>
                <a:cs typeface="Times New Roman"/>
              </a:rPr>
              <a:t>Ուսումնական</a:t>
            </a:r>
            <a:r>
              <a:rPr lang="en-US" sz="2000" dirty="0">
                <a:solidFill>
                  <a:schemeClr val="tx1"/>
                </a:solidFill>
                <a:latin typeface="Times New Roman"/>
                <a:cs typeface="Times New Roman"/>
                <a:sym typeface="Times New Roman"/>
              </a:rPr>
              <a:t> </a:t>
            </a:r>
            <a:r>
              <a:rPr lang="en-US" sz="2000" dirty="0" err="1">
                <a:solidFill>
                  <a:schemeClr val="tx1"/>
                </a:solidFill>
                <a:latin typeface="Times New Roman"/>
                <a:cs typeface="Times New Roman"/>
                <a:sym typeface="Times New Roman"/>
              </a:rPr>
              <a:t>ուղեցույց</a:t>
            </a:r>
            <a:endParaRPr dirty="0" err="1">
              <a:solidFill>
                <a:srgbClr val="000000"/>
              </a:solidFill>
              <a:latin typeface="Times New Roman"/>
              <a:cs typeface="Times New Roman"/>
              <a:sym typeface="Times New Roman"/>
            </a:endParaRPr>
          </a:p>
          <a:p>
            <a:pPr marL="0" indent="0">
              <a:buSzPct val="25000"/>
              <a:buNone/>
            </a:pPr>
            <a:r>
              <a:rPr lang="en-US" sz="2000" dirty="0" err="1" smtClean="0">
                <a:solidFill>
                  <a:srgbClr val="212121"/>
                </a:solidFill>
                <a:latin typeface="Times New Roman"/>
                <a:cs typeface="Times New Roman"/>
                <a:sym typeface="Times New Roman"/>
              </a:rPr>
              <a:t>Քն</a:t>
            </a:r>
            <a:r>
              <a:rPr lang="hy" sz="2000" dirty="0" smtClean="0">
                <a:solidFill>
                  <a:srgbClr val="212121"/>
                </a:solidFill>
                <a:latin typeface="Times New Roman"/>
                <a:cs typeface="Times New Roman"/>
                <a:sym typeface="Times New Roman"/>
              </a:rPr>
              <a:t>նություն</a:t>
            </a:r>
            <a:endParaRPr dirty="0" err="1">
              <a:solidFill>
                <a:srgbClr val="000000"/>
              </a:solidFill>
              <a:cs typeface="Times New Roman"/>
            </a:endParaRPr>
          </a:p>
          <a:p>
            <a:pPr marL="0" marR="0" lvl="0" indent="0" algn="l">
              <a:lnSpc>
                <a:spcPct val="100000"/>
              </a:lnSpc>
              <a:spcBef>
                <a:spcPts val="400"/>
              </a:spcBef>
              <a:spcAft>
                <a:spcPts val="0"/>
              </a:spcAft>
              <a:buClr>
                <a:schemeClr val="accent1"/>
              </a:buClr>
              <a:buSzPct val="25000"/>
              <a:buFont typeface="Noto Sans Symbols"/>
              <a:buNone/>
            </a:pPr>
            <a:r>
              <a:rPr lang="en-US" sz="2000" dirty="0" err="1">
                <a:solidFill>
                  <a:schemeClr val="tx1"/>
                </a:solidFill>
                <a:latin typeface="Times New Roman"/>
                <a:cs typeface="Times New Roman"/>
                <a:sym typeface="Times New Roman"/>
              </a:rPr>
              <a:t>Դասընթացի</a:t>
            </a:r>
            <a:r>
              <a:rPr lang="en-US" sz="2000" dirty="0">
                <a:solidFill>
                  <a:schemeClr val="tx1"/>
                </a:solidFill>
                <a:latin typeface="Times New Roman"/>
                <a:cs typeface="Times New Roman"/>
                <a:sym typeface="Times New Roman"/>
              </a:rPr>
              <a:t> </a:t>
            </a:r>
            <a:r>
              <a:rPr lang="en-US" sz="2000" dirty="0" err="1">
                <a:solidFill>
                  <a:schemeClr val="tx1"/>
                </a:solidFill>
                <a:latin typeface="Times New Roman"/>
                <a:cs typeface="Times New Roman"/>
                <a:sym typeface="Times New Roman"/>
              </a:rPr>
              <a:t>վկայական</a:t>
            </a:r>
            <a:endParaRPr dirty="0">
              <a:solidFill>
                <a:schemeClr val="tx1"/>
              </a:solidFill>
            </a:endParaRPr>
          </a:p>
        </p:txBody>
      </p:sp>
      <p:sp>
        <p:nvSpPr>
          <p:cNvPr id="832" name="Shape 832"/>
          <p:cNvSpPr txBox="1">
            <a:spLocks noGrp="1"/>
          </p:cNvSpPr>
          <p:nvPr>
            <p:ph type="title"/>
          </p:nvPr>
        </p:nvSpPr>
        <p:spPr>
          <a:xfrm>
            <a:off x="103187" y="85725"/>
            <a:ext cx="8589900" cy="18288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696464"/>
              </a:buClr>
              <a:buSzPct val="25000"/>
              <a:buFont typeface="Rambla"/>
              <a:buNone/>
            </a:pPr>
            <a:r>
              <a:rPr lang="en-US" sz="5340" dirty="0" err="1"/>
              <a:t>Փորձություններ</a:t>
            </a:r>
            <a:r>
              <a:rPr lang="en-US" sz="5310" b="1" i="0" u="none" strike="noStrike" cap="none" dirty="0">
                <a:solidFill>
                  <a:srgbClr val="696464"/>
                </a:solidFill>
                <a:effectLst>
                  <a:outerShdw blurRad="31750" dist="25400" dir="5400000" algn="tl" rotWithShape="0">
                    <a:srgbClr val="000000">
                      <a:alpha val="25000"/>
                    </a:srgbClr>
                  </a:outerShdw>
                </a:effectLst>
                <a:latin typeface="Rambla"/>
                <a:ea typeface="Rambla"/>
                <a:cs typeface="Rambla"/>
                <a:sym typeface="Rambla"/>
              </a:rPr>
              <a:t> </a:t>
            </a:r>
            <a:r>
              <a:rPr lang="en-US" sz="5310" b="1" i="0" u="none" strike="noStrike" cap="none">
                <a:solidFill>
                  <a:srgbClr val="696464"/>
                </a:solidFill>
                <a:effectLst>
                  <a:outerShdw blurRad="31750" dist="25400" dir="5400000" algn="tl" rotWithShape="0">
                    <a:srgbClr val="000000">
                      <a:alpha val="25000"/>
                    </a:srgbClr>
                  </a:outerShdw>
                </a:effectLst>
                <a:latin typeface="Rambla"/>
                <a:ea typeface="Rambla"/>
                <a:cs typeface="Rambla"/>
                <a:sym typeface="Rambla"/>
              </a:rPr>
              <a:t/>
            </a:r>
            <a:br>
              <a:rPr lang="en-US" sz="5310" b="1" i="0" u="none" strike="noStrike" cap="none">
                <a:solidFill>
                  <a:srgbClr val="696464"/>
                </a:solidFill>
                <a:effectLst>
                  <a:outerShdw blurRad="31750" dist="25400" dir="5400000" algn="tl" rotWithShape="0">
                    <a:srgbClr val="000000">
                      <a:alpha val="25000"/>
                    </a:srgbClr>
                  </a:outerShdw>
                </a:effectLst>
                <a:latin typeface="Rambla"/>
                <a:ea typeface="Rambla"/>
                <a:cs typeface="Rambla"/>
                <a:sym typeface="Rambla"/>
              </a:rPr>
            </a:br>
            <a:r>
              <a:rPr lang="en-US" sz="2520" dirty="0">
                <a:solidFill>
                  <a:srgbClr val="221304"/>
                </a:solidFill>
                <a:latin typeface="Times New Roman"/>
                <a:ea typeface="Times New Roman"/>
                <a:cs typeface="Times New Roman"/>
                <a:sym typeface="Times New Roman"/>
              </a:rPr>
              <a:t>5-րդ </a:t>
            </a:r>
            <a:r>
              <a:rPr lang="en-US" sz="2520" dirty="0" err="1">
                <a:solidFill>
                  <a:srgbClr val="221304"/>
                </a:solidFill>
                <a:latin typeface="Times New Roman"/>
                <a:ea typeface="Times New Roman"/>
                <a:cs typeface="Times New Roman"/>
                <a:sym typeface="Times New Roman"/>
              </a:rPr>
              <a:t>խմբագրում</a:t>
            </a:r>
            <a:r>
              <a:rPr lang="en-US" sz="2520" b="1" i="0" u="none" strike="noStrike" cap="none">
                <a:solidFill>
                  <a:srgbClr val="221304"/>
                </a:solidFill>
                <a:latin typeface="Times New Roman"/>
                <a:ea typeface="Times New Roman"/>
                <a:cs typeface="Times New Roman"/>
                <a:sym typeface="Times New Roman"/>
              </a:rPr>
              <a:t/>
            </a:r>
            <a:br>
              <a:rPr lang="en-US" sz="2520" b="1" i="0" u="none" strike="noStrike" cap="none">
                <a:solidFill>
                  <a:srgbClr val="221304"/>
                </a:solidFill>
                <a:latin typeface="Times New Roman"/>
                <a:ea typeface="Times New Roman"/>
                <a:cs typeface="Times New Roman"/>
                <a:sym typeface="Times New Roman"/>
              </a:rPr>
            </a:br>
            <a:r>
              <a:rPr lang="en-US" sz="2520" b="1" i="0" u="none" strike="noStrike" cap="none" dirty="0">
                <a:solidFill>
                  <a:srgbClr val="221304"/>
                </a:solidFill>
                <a:latin typeface="Times New Roman"/>
                <a:ea typeface="Times New Roman"/>
                <a:cs typeface="Times New Roman"/>
                <a:sym typeface="Times New Roman"/>
              </a:rPr>
              <a:t>	</a:t>
            </a:r>
            <a:r>
              <a:rPr lang="en-US" sz="2500" dirty="0" err="1"/>
              <a:t>Հեղինակ</a:t>
            </a:r>
            <a:r>
              <a:rPr lang="en-US" sz="2500" dirty="0"/>
              <a:t>՝ </a:t>
            </a:r>
            <a:r>
              <a:rPr lang="en-US" sz="2500" dirty="0" err="1"/>
              <a:t>Դեյվիդ</a:t>
            </a:r>
            <a:r>
              <a:rPr lang="en-US" sz="2500" dirty="0"/>
              <a:t> </a:t>
            </a:r>
            <a:r>
              <a:rPr lang="en-US" sz="2500" dirty="0" err="1"/>
              <a:t>Բեթթի</a:t>
            </a:r>
          </a:p>
        </p:txBody>
      </p:sp>
      <p:sp>
        <p:nvSpPr>
          <p:cNvPr id="833" name="Shape 833"/>
          <p:cNvSpPr txBox="1"/>
          <p:nvPr/>
        </p:nvSpPr>
        <p:spPr>
          <a:xfrm>
            <a:off x="4379912" y="6408736"/>
            <a:ext cx="28589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834" name="Shape 834"/>
          <p:cNvPicPr preferRelativeResize="0"/>
          <p:nvPr/>
        </p:nvPicPr>
        <p:blipFill>
          <a:blip r:embed="rId3">
            <a:extLst>
              <a:ext uri="{28A0092B-C50C-407E-A947-70E740481C1C}">
                <a14:useLocalDpi xmlns:a14="http://schemas.microsoft.com/office/drawing/2010/main" val="0"/>
              </a:ext>
            </a:extLst>
          </a:blip>
          <a:stretch>
            <a:fillRect/>
          </a:stretch>
        </p:blipFill>
        <p:spPr>
          <a:xfrm>
            <a:off x="6751501" y="268275"/>
            <a:ext cx="2248267" cy="3178200"/>
          </a:xfrm>
          <a:prstGeom prst="rect">
            <a:avLst/>
          </a:prstGeom>
          <a:noFill/>
          <a:ln w="12700" cap="sq" cmpd="sng">
            <a:solidFill>
              <a:srgbClr val="000000"/>
            </a:solidFill>
            <a:prstDash val="solid"/>
            <a:miter/>
            <a:headEnd type="none" w="med" len="med"/>
            <a:tailEnd type="none" w="med" len="med"/>
          </a:ln>
          <a:effectLst>
            <a:outerShdw blurRad="63500" dist="50799" dir="2700000">
              <a:srgbClr val="000000">
                <a:alpha val="39610"/>
              </a:srgbClr>
            </a:outerShdw>
          </a:effectLst>
        </p:spPr>
      </p:pic>
      <p:sp>
        <p:nvSpPr>
          <p:cNvPr id="835" name="Shape 835"/>
          <p:cNvSpPr txBox="1"/>
          <p:nvPr/>
        </p:nvSpPr>
        <p:spPr>
          <a:xfrm>
            <a:off x="3733800" y="4511675"/>
            <a:ext cx="5029200" cy="1200288"/>
          </a:xfrm>
          <a:prstGeom prst="rect">
            <a:avLst/>
          </a:prstGeom>
          <a:noFill/>
          <a:ln>
            <a:noFill/>
          </a:ln>
        </p:spPr>
        <p:txBody>
          <a:bodyPr lIns="91425" tIns="45700" rIns="91425" bIns="45700" anchor="t" anchorCtr="0">
            <a:spAutoFit/>
          </a:bodyPr>
          <a:lstStyle/>
          <a:p>
            <a:pPr lvl="0">
              <a:buClr>
                <a:schemeClr val="dk1"/>
              </a:buClr>
              <a:buSzPct val="25000"/>
            </a:pPr>
            <a:r>
              <a:rPr lang="hy-AM" sz="2400" dirty="0" smtClean="0">
                <a:solidFill>
                  <a:schemeClr val="dk1"/>
                </a:solidFill>
                <a:latin typeface="Times New Roman"/>
                <a:ea typeface="Times New Roman"/>
                <a:cs typeface="Times New Roman"/>
                <a:sym typeface="Times New Roman"/>
              </a:rPr>
              <a:t>Այս նյութերի վերաբերյալ տեղեկությունների համար տես </a:t>
            </a:r>
            <a:r>
              <a:rPr lang="en-US" sz="2400" dirty="0" smtClean="0">
                <a:solidFill>
                  <a:schemeClr val="dk1"/>
                </a:solidFill>
                <a:latin typeface="Times New Roman"/>
                <a:ea typeface="Times New Roman"/>
                <a:cs typeface="Times New Roman"/>
                <a:sym typeface="Times New Roman"/>
              </a:rPr>
              <a:t>iteenchallenge.org</a:t>
            </a:r>
            <a:endParaRPr lang="en-US" sz="2400" b="0" i="0" u="none" dirty="0">
              <a:solidFill>
                <a:schemeClr val="dk1"/>
              </a:solidFill>
              <a:latin typeface="Times New Roman"/>
              <a:ea typeface="Times New Roman"/>
              <a:cs typeface="Times New Roman"/>
              <a:sym typeface="Times New Roman"/>
            </a:endParaRPr>
          </a:p>
        </p:txBody>
      </p:sp>
      <p:sp>
        <p:nvSpPr>
          <p:cNvPr id="836" name="Shape 836"/>
          <p:cNvSpPr txBox="1"/>
          <p:nvPr/>
        </p:nvSpPr>
        <p:spPr>
          <a:xfrm>
            <a:off x="3733800" y="4511675"/>
            <a:ext cx="5029200" cy="1200300"/>
          </a:xfrm>
          <a:prstGeom prst="rect">
            <a:avLst/>
          </a:prstGeom>
          <a:noFill/>
          <a:ln w="55000" cap="flat" cmpd="thickThin">
            <a:solidFill>
              <a:srgbClr val="9B320E"/>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Shape 978"/>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
        <p:nvSpPr>
          <p:cNvPr id="979" name="Shape 979"/>
          <p:cNvSpPr txBox="1">
            <a:spLocks noGrp="1"/>
          </p:cNvSpPr>
          <p:nvPr>
            <p:ph type="body" idx="4294967295"/>
          </p:nvPr>
        </p:nvSpPr>
        <p:spPr>
          <a:xfrm>
            <a:off x="381000" y="0"/>
            <a:ext cx="8763000" cy="8077200"/>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endParaRPr sz="2700" b="0" i="0" u="none" dirty="0">
              <a:solidFill>
                <a:schemeClr val="dk1"/>
              </a:solidFill>
              <a:latin typeface="Rambla"/>
              <a:ea typeface="Rambla"/>
              <a:cs typeface="Rambla"/>
              <a:sym typeface="Rambla"/>
            </a:endParaRPr>
          </a:p>
          <a:p>
            <a:pPr lvl="0" indent="-263525">
              <a:spcBef>
                <a:spcPts val="0"/>
              </a:spcBef>
              <a:buSzPct val="25000"/>
              <a:buNone/>
            </a:pPr>
            <a:r>
              <a:rPr lang="hy-AM" sz="2800" b="1" dirty="0" smtClean="0"/>
              <a:t>Հիմնական </a:t>
            </a:r>
            <a:r>
              <a:rPr lang="en-US" sz="2800" b="1" dirty="0" err="1" smtClean="0"/>
              <a:t>աստվածաշնչյան</a:t>
            </a:r>
            <a:endParaRPr lang="en-US" sz="2800" b="1" dirty="0" smtClean="0"/>
          </a:p>
          <a:p>
            <a:pPr lvl="0" indent="-263525">
              <a:spcBef>
                <a:spcPts val="0"/>
              </a:spcBef>
              <a:buSzPct val="25000"/>
              <a:buNone/>
            </a:pPr>
            <a:r>
              <a:rPr lang="hy-AM" sz="2800" b="1" dirty="0" smtClean="0"/>
              <a:t>ճշմարտությունը</a:t>
            </a:r>
            <a:r>
              <a:rPr lang="en-US" sz="2800" b="1" dirty="0" smtClean="0">
                <a:latin typeface="Times New Roman"/>
                <a:ea typeface="Times New Roman"/>
                <a:cs typeface="Times New Roman"/>
                <a:sym typeface="Times New Roman"/>
              </a:rPr>
              <a:t>:</a:t>
            </a:r>
            <a:endParaRPr lang="en-US" sz="2800" dirty="0" smtClean="0">
              <a:latin typeface="Times New Roman"/>
              <a:ea typeface="Times New Roman"/>
              <a:cs typeface="Times New Roman"/>
              <a:sym typeface="Times New Roman"/>
            </a:endParaRPr>
          </a:p>
          <a:p>
            <a:pPr lvl="0" indent="-263525">
              <a:buSzPct val="25000"/>
              <a:buNone/>
            </a:pPr>
            <a:r>
              <a:rPr lang="hy-AM" dirty="0" smtClean="0"/>
              <a:t>Ես պետք է անգիր</a:t>
            </a:r>
            <a:r>
              <a:rPr lang="en-US" dirty="0" smtClean="0"/>
              <a:t> </a:t>
            </a:r>
            <a:r>
              <a:rPr lang="en-US" dirty="0" err="1" smtClean="0"/>
              <a:t>իմանամ</a:t>
            </a:r>
            <a:r>
              <a:rPr lang="en-US" dirty="0" smtClean="0"/>
              <a:t> </a:t>
            </a:r>
            <a:r>
              <a:rPr lang="hy-AM" dirty="0" smtClean="0"/>
              <a:t>եւ</a:t>
            </a:r>
            <a:r>
              <a:rPr lang="nl-NL" dirty="0" smtClean="0"/>
              <a:t> </a:t>
            </a:r>
            <a:r>
              <a:rPr lang="en-US" dirty="0"/>
              <a:t>օ</a:t>
            </a:r>
            <a:r>
              <a:rPr lang="hy-AM" dirty="0" smtClean="0"/>
              <a:t>գտագործե</a:t>
            </a:r>
            <a:r>
              <a:rPr lang="en-US" dirty="0" smtClean="0"/>
              <a:t>մ</a:t>
            </a:r>
            <a:endParaRPr lang="nl-NL" dirty="0" smtClean="0"/>
          </a:p>
          <a:p>
            <a:pPr lvl="0" indent="-263525">
              <a:buSzPct val="25000"/>
              <a:buNone/>
            </a:pPr>
            <a:r>
              <a:rPr lang="hy-AM" dirty="0" smtClean="0"/>
              <a:t>աստվածաշնչյան օրինակ</a:t>
            </a:r>
            <a:r>
              <a:rPr lang="en-US" dirty="0" smtClean="0"/>
              <a:t>ը </a:t>
            </a:r>
            <a:r>
              <a:rPr lang="en-US" dirty="0" err="1" smtClean="0"/>
              <a:t>այդպես</a:t>
            </a:r>
            <a:endParaRPr lang="hy-AM" dirty="0" smtClean="0"/>
          </a:p>
          <a:p>
            <a:pPr lvl="0" indent="-263525">
              <a:buSzPct val="25000"/>
              <a:buNone/>
            </a:pPr>
            <a:r>
              <a:rPr lang="en-US" dirty="0"/>
              <a:t>ա</a:t>
            </a:r>
            <a:r>
              <a:rPr lang="hy-AM" dirty="0" smtClean="0"/>
              <a:t>րձագանքելով գայթակղությանը:</a:t>
            </a:r>
            <a:endParaRPr lang="nl-NL" dirty="0" smtClean="0"/>
          </a:p>
          <a:p>
            <a:pPr lvl="0" indent="-263525">
              <a:buSzPct val="25000"/>
              <a:buNone/>
            </a:pPr>
            <a:endParaRPr sz="2700" b="0" i="0" u="none" dirty="0">
              <a:solidFill>
                <a:schemeClr val="dk1"/>
              </a:solidFill>
              <a:latin typeface="Rambla"/>
              <a:ea typeface="Rambla"/>
              <a:cs typeface="Rambla"/>
              <a:sym typeface="Rambla"/>
            </a:endParaRPr>
          </a:p>
          <a:p>
            <a:pPr lvl="0" indent="-263525">
              <a:buSzPct val="25000"/>
              <a:buNone/>
            </a:pPr>
            <a:endParaRPr lang="nl-NL" sz="2400" b="1" dirty="0" smtClean="0"/>
          </a:p>
          <a:p>
            <a:pPr lvl="0" indent="-263525">
              <a:buSzPct val="25000"/>
              <a:buNone/>
            </a:pPr>
            <a:r>
              <a:rPr lang="hy-AM" sz="2400" b="1" dirty="0" smtClean="0"/>
              <a:t>Հիմնական հատվածը </a:t>
            </a:r>
            <a:r>
              <a:rPr lang="en-US" sz="2400" b="1" dirty="0" smtClean="0"/>
              <a:t>: </a:t>
            </a:r>
          </a:p>
          <a:p>
            <a:pPr lvl="0" indent="-263525">
              <a:buSzPct val="25000"/>
              <a:buNone/>
            </a:pPr>
            <a:r>
              <a:rPr lang="en-US" sz="2700" b="0" i="0" u="none" dirty="0" smtClean="0">
                <a:solidFill>
                  <a:schemeClr val="dk1"/>
                </a:solidFill>
                <a:latin typeface="Rambla"/>
                <a:ea typeface="Rambla"/>
                <a:cs typeface="Rambla"/>
                <a:sym typeface="Rambla"/>
              </a:rPr>
              <a:t>Ephesians 6:13</a:t>
            </a:r>
          </a:p>
          <a:p>
            <a:pPr marL="365125" marR="0" lvl="0" indent="-263525" algn="l" rtl="0">
              <a:lnSpc>
                <a:spcPct val="100000"/>
              </a:lnSpc>
              <a:spcBef>
                <a:spcPts val="400"/>
              </a:spcBef>
              <a:spcAft>
                <a:spcPts val="0"/>
              </a:spcAft>
              <a:buClr>
                <a:schemeClr val="accent1"/>
              </a:buClr>
              <a:buSzPct val="25000"/>
              <a:buFont typeface="Noto Sans Symbols"/>
              <a:buNone/>
            </a:pPr>
            <a:r>
              <a:rPr lang="en-US" sz="2700" b="0" i="0" u="none" dirty="0" smtClean="0">
                <a:solidFill>
                  <a:schemeClr val="dk1"/>
                </a:solidFill>
                <a:latin typeface="Rambla"/>
                <a:ea typeface="Rambla"/>
                <a:cs typeface="Rambla"/>
                <a:sym typeface="Rambla"/>
              </a:rPr>
              <a:t>“</a:t>
            </a:r>
            <a:r>
              <a:rPr lang="en-US" sz="2700" b="0" i="0" u="none" dirty="0" err="1" smtClean="0">
                <a:solidFill>
                  <a:schemeClr val="dk1"/>
                </a:solidFill>
                <a:latin typeface="Rambla"/>
                <a:ea typeface="Rambla"/>
                <a:cs typeface="Rambla"/>
                <a:sym typeface="Rambla"/>
              </a:rPr>
              <a:t>Դրա</a:t>
            </a:r>
            <a:r>
              <a:rPr lang="en-US" sz="2700" b="0" i="0" u="none" dirty="0" smtClean="0">
                <a:solidFill>
                  <a:schemeClr val="dk1"/>
                </a:solidFill>
                <a:latin typeface="Rambla"/>
                <a:ea typeface="Rambla"/>
                <a:cs typeface="Rambla"/>
                <a:sym typeface="Rambla"/>
              </a:rPr>
              <a:t> </a:t>
            </a:r>
            <a:r>
              <a:rPr lang="en-US" sz="2700" b="0" i="0" u="none" dirty="0" err="1" smtClean="0">
                <a:solidFill>
                  <a:schemeClr val="dk1"/>
                </a:solidFill>
                <a:latin typeface="Rambla"/>
                <a:ea typeface="Rambla"/>
                <a:cs typeface="Rambla"/>
                <a:sym typeface="Rambla"/>
              </a:rPr>
              <a:t>համար</a:t>
            </a:r>
            <a:r>
              <a:rPr lang="en-US" sz="2700" b="0" i="0" u="none" dirty="0" smtClean="0">
                <a:solidFill>
                  <a:schemeClr val="dk1"/>
                </a:solidFill>
                <a:latin typeface="Rambla"/>
                <a:ea typeface="Rambla"/>
                <a:cs typeface="Rambla"/>
                <a:sym typeface="Rambla"/>
              </a:rPr>
              <a:t> </a:t>
            </a:r>
            <a:r>
              <a:rPr lang="en-US" sz="2700" b="0" i="0" u="none" dirty="0" err="1" smtClean="0">
                <a:solidFill>
                  <a:schemeClr val="dk1"/>
                </a:solidFill>
                <a:latin typeface="Rambla"/>
                <a:ea typeface="Rambla"/>
                <a:cs typeface="Rambla"/>
                <a:sym typeface="Rambla"/>
              </a:rPr>
              <a:t>սպառազինվեք</a:t>
            </a:r>
            <a:r>
              <a:rPr lang="en-US" sz="2700" b="0" i="0" u="none" dirty="0" smtClean="0">
                <a:solidFill>
                  <a:schemeClr val="dk1"/>
                </a:solidFill>
                <a:latin typeface="Rambla"/>
                <a:ea typeface="Rambla"/>
                <a:cs typeface="Rambla"/>
                <a:sym typeface="Rambla"/>
              </a:rPr>
              <a:t> </a:t>
            </a:r>
            <a:r>
              <a:rPr lang="en-US" sz="2700" b="0" i="0" u="none" dirty="0" err="1" smtClean="0">
                <a:solidFill>
                  <a:schemeClr val="dk1"/>
                </a:solidFill>
                <a:latin typeface="Rambla"/>
                <a:ea typeface="Rambla"/>
                <a:cs typeface="Rambla"/>
                <a:sym typeface="Rambla"/>
              </a:rPr>
              <a:t>Աստծո</a:t>
            </a:r>
            <a:r>
              <a:rPr lang="en-US" sz="2700" b="0" i="0" u="none" dirty="0" smtClean="0">
                <a:solidFill>
                  <a:schemeClr val="dk1"/>
                </a:solidFill>
                <a:latin typeface="Rambla"/>
                <a:ea typeface="Rambla"/>
                <a:cs typeface="Rambla"/>
                <a:sym typeface="Rambla"/>
              </a:rPr>
              <a:t> </a:t>
            </a:r>
            <a:r>
              <a:rPr lang="en-US" sz="2700" b="0" i="0" u="none" dirty="0" err="1" smtClean="0">
                <a:solidFill>
                  <a:schemeClr val="dk1"/>
                </a:solidFill>
                <a:latin typeface="Rambla"/>
                <a:ea typeface="Rambla"/>
                <a:cs typeface="Rambla"/>
                <a:sym typeface="Rambla"/>
              </a:rPr>
              <a:t>ամբողջ</a:t>
            </a:r>
            <a:r>
              <a:rPr lang="en-US" sz="2700" b="0" i="0" u="none" dirty="0" smtClean="0">
                <a:solidFill>
                  <a:schemeClr val="dk1"/>
                </a:solidFill>
                <a:latin typeface="Rambla"/>
                <a:ea typeface="Rambla"/>
                <a:cs typeface="Rambla"/>
                <a:sym typeface="Rambla"/>
              </a:rPr>
              <a:t> </a:t>
            </a:r>
            <a:r>
              <a:rPr lang="en-US" sz="2700" b="0" i="0" u="none" dirty="0" err="1" smtClean="0">
                <a:solidFill>
                  <a:schemeClr val="dk1"/>
                </a:solidFill>
                <a:latin typeface="Rambla"/>
                <a:ea typeface="Rambla"/>
                <a:cs typeface="Rambla"/>
                <a:sym typeface="Rambla"/>
              </a:rPr>
              <a:t>սպառազինությամբ</a:t>
            </a:r>
            <a:r>
              <a:rPr lang="en-US" dirty="0" smtClean="0"/>
              <a:t>, </a:t>
            </a:r>
            <a:r>
              <a:rPr lang="en-US" dirty="0" err="1" smtClean="0"/>
              <a:t>որպեսզի</a:t>
            </a:r>
            <a:r>
              <a:rPr lang="en-US" dirty="0" smtClean="0"/>
              <a:t> </a:t>
            </a:r>
            <a:r>
              <a:rPr lang="en-US" dirty="0" err="1" smtClean="0"/>
              <a:t>չար</a:t>
            </a:r>
            <a:r>
              <a:rPr lang="en-US" dirty="0" smtClean="0"/>
              <a:t> </a:t>
            </a:r>
            <a:r>
              <a:rPr lang="en-US" dirty="0" err="1" smtClean="0"/>
              <a:t>օրում</a:t>
            </a:r>
            <a:r>
              <a:rPr lang="en-US" dirty="0" smtClean="0"/>
              <a:t> </a:t>
            </a:r>
            <a:r>
              <a:rPr lang="en-US" dirty="0" err="1" smtClean="0"/>
              <a:t>կարողանաք</a:t>
            </a:r>
            <a:r>
              <a:rPr lang="en-US" dirty="0" smtClean="0"/>
              <a:t> </a:t>
            </a:r>
            <a:r>
              <a:rPr lang="en-US" dirty="0" err="1" smtClean="0"/>
              <a:t>դիմադրել</a:t>
            </a:r>
            <a:r>
              <a:rPr lang="en-US" dirty="0" smtClean="0"/>
              <a:t>, և </a:t>
            </a:r>
            <a:r>
              <a:rPr lang="en-US" dirty="0" err="1" smtClean="0"/>
              <a:t>այս</a:t>
            </a:r>
            <a:r>
              <a:rPr lang="en-US" dirty="0" smtClean="0"/>
              <a:t> </a:t>
            </a:r>
            <a:r>
              <a:rPr lang="en-US" dirty="0" err="1" smtClean="0"/>
              <a:t>ամենը</a:t>
            </a:r>
            <a:r>
              <a:rPr lang="en-US" dirty="0" smtClean="0"/>
              <a:t> </a:t>
            </a:r>
            <a:r>
              <a:rPr lang="en-US" dirty="0" err="1" smtClean="0"/>
              <a:t>կատարելուց</a:t>
            </a:r>
            <a:r>
              <a:rPr lang="en-US" dirty="0" smtClean="0"/>
              <a:t> </a:t>
            </a:r>
            <a:r>
              <a:rPr lang="en-US" dirty="0" err="1" smtClean="0"/>
              <a:t>հետո</a:t>
            </a:r>
            <a:r>
              <a:rPr lang="en-US" dirty="0" smtClean="0"/>
              <a:t>, </a:t>
            </a:r>
            <a:r>
              <a:rPr lang="en-US" dirty="0" err="1" smtClean="0"/>
              <a:t>կանգնել</a:t>
            </a:r>
            <a:r>
              <a:rPr lang="en-US" dirty="0"/>
              <a:t>:</a:t>
            </a:r>
            <a:r>
              <a:rPr lang="en-US" sz="2700" b="0" i="0" u="none" dirty="0" smtClean="0">
                <a:solidFill>
                  <a:schemeClr val="dk1"/>
                </a:solidFill>
                <a:latin typeface="Rambla"/>
                <a:ea typeface="Rambla"/>
                <a:cs typeface="Rambla"/>
                <a:sym typeface="Rambla"/>
              </a:rPr>
              <a:t>”</a:t>
            </a:r>
            <a:endParaRPr lang="en-US" sz="2700" b="0" i="0" u="none" dirty="0">
              <a:solidFill>
                <a:schemeClr val="dk1"/>
              </a:solidFill>
              <a:latin typeface="Rambla"/>
              <a:ea typeface="Rambla"/>
              <a:cs typeface="Rambla"/>
              <a:sym typeface="Rambla"/>
            </a:endParaRPr>
          </a:p>
        </p:txBody>
      </p:sp>
      <p:pic>
        <p:nvPicPr>
          <p:cNvPr id="981" name="Shape 981" descr="http://s4.hubimg.com/u/6418407_f260.jpg"/>
          <p:cNvPicPr preferRelativeResize="0"/>
          <p:nvPr/>
        </p:nvPicPr>
        <p:blipFill rotWithShape="1">
          <a:blip r:embed="rId3">
            <a:alphaModFix/>
          </a:blip>
          <a:srcRect/>
          <a:stretch/>
        </p:blipFill>
        <p:spPr>
          <a:xfrm>
            <a:off x="6324600" y="1905000"/>
            <a:ext cx="2590800" cy="25146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Shape 986"/>
          <p:cNvSpPr txBox="1">
            <a:spLocks noGrp="1"/>
          </p:cNvSpPr>
          <p:nvPr>
            <p:ph type="title"/>
          </p:nvPr>
        </p:nvSpPr>
        <p:spPr>
          <a:xfrm>
            <a:off x="957262" y="298450"/>
            <a:ext cx="8040600" cy="1219200"/>
          </a:xfrm>
          <a:prstGeom prst="rect">
            <a:avLst/>
          </a:prstGeom>
          <a:noFill/>
          <a:ln>
            <a:noFill/>
          </a:ln>
        </p:spPr>
        <p:txBody>
          <a:bodyPr lIns="91425" tIns="45700" rIns="91425" bIns="45700" anchor="ctr" anchorCtr="0">
            <a:normAutofit/>
          </a:bodyPr>
          <a:lstStyle/>
          <a:p>
            <a:pPr lvl="0">
              <a:buClr>
                <a:schemeClr val="dk2"/>
              </a:buClr>
              <a:buSzPct val="25000"/>
            </a:pPr>
            <a:r>
              <a:rPr lang="hy-AM" dirty="0" smtClean="0"/>
              <a:t>Ա. Որտե՞ղ ես դու կանգնած</a:t>
            </a:r>
            <a:r>
              <a:rPr lang="en-US" sz="4100"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a:t>
            </a:r>
            <a:endParaRPr lang="en-US" sz="41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pic>
        <p:nvPicPr>
          <p:cNvPr id="987" name="Shape 987" descr="http://www.jdhillberry.com/images/Riding%20The%20Fence%20w.jpg"/>
          <p:cNvPicPr preferRelativeResize="0">
            <a:picLocks noGrp="1"/>
          </p:cNvPicPr>
          <p:nvPr>
            <p:ph type="clipArt" idx="2"/>
          </p:nvPr>
        </p:nvPicPr>
        <p:blipFill rotWithShape="1">
          <a:blip r:embed="rId3">
            <a:alphaModFix/>
          </a:blip>
          <a:srcRect/>
          <a:stretch/>
        </p:blipFill>
        <p:spPr>
          <a:xfrm>
            <a:off x="1895475" y="2047875"/>
            <a:ext cx="2457600" cy="3600600"/>
          </a:xfrm>
          <a:prstGeom prst="rect">
            <a:avLst/>
          </a:prstGeom>
          <a:noFill/>
          <a:ln>
            <a:noFill/>
          </a:ln>
        </p:spPr>
      </p:pic>
      <p:sp>
        <p:nvSpPr>
          <p:cNvPr id="988" name="Shape 988"/>
          <p:cNvSpPr txBox="1">
            <a:spLocks noGrp="1"/>
          </p:cNvSpPr>
          <p:nvPr>
            <p:ph type="body" idx="1"/>
          </p:nvPr>
        </p:nvSpPr>
        <p:spPr>
          <a:xfrm>
            <a:off x="4572000" y="1600200"/>
            <a:ext cx="4419600" cy="4495800"/>
          </a:xfrm>
          <a:prstGeom prst="rect">
            <a:avLst/>
          </a:prstGeom>
          <a:noFill/>
          <a:ln>
            <a:noFill/>
          </a:ln>
        </p:spPr>
        <p:txBody>
          <a:bodyPr lIns="91425" tIns="45700" rIns="91425" bIns="45700" anchor="t" anchorCtr="0">
            <a:normAutofit lnSpcReduction="10000"/>
          </a:bodyPr>
          <a:lstStyle/>
          <a:p>
            <a:pPr marL="533400" lvl="0" indent="-533400">
              <a:lnSpc>
                <a:spcPct val="80000"/>
              </a:lnSpc>
              <a:spcBef>
                <a:spcPts val="0"/>
              </a:spcBef>
              <a:buFont typeface="Arial"/>
              <a:buChar char="•"/>
            </a:pPr>
            <a:r>
              <a:rPr lang="hy-AM" sz="2800" u="sng" dirty="0" smtClean="0">
                <a:solidFill>
                  <a:schemeClr val="hlink"/>
                </a:solidFill>
              </a:rPr>
              <a:t>Ժամանակն է դադարեցնել «նստել</a:t>
            </a:r>
            <a:r>
              <a:rPr lang="en-US" sz="2800" u="sng" dirty="0" smtClean="0">
                <a:solidFill>
                  <a:schemeClr val="hlink"/>
                </a:solidFill>
              </a:rPr>
              <a:t> </a:t>
            </a:r>
            <a:r>
              <a:rPr lang="hy-AM" sz="2800" u="sng" dirty="0" smtClean="0">
                <a:solidFill>
                  <a:schemeClr val="hlink"/>
                </a:solidFill>
              </a:rPr>
              <a:t>պարիսպ</a:t>
            </a:r>
            <a:r>
              <a:rPr lang="en-US" sz="2800" u="sng" dirty="0" smtClean="0">
                <a:solidFill>
                  <a:schemeClr val="hlink"/>
                </a:solidFill>
              </a:rPr>
              <a:t> </a:t>
            </a:r>
            <a:r>
              <a:rPr lang="en-US" sz="2800" u="sng" dirty="0" err="1" smtClean="0">
                <a:solidFill>
                  <a:schemeClr val="hlink"/>
                </a:solidFill>
              </a:rPr>
              <a:t>վրա</a:t>
            </a:r>
            <a:r>
              <a:rPr lang="hy-AM" sz="2800" u="sng" dirty="0" smtClean="0">
                <a:solidFill>
                  <a:schemeClr val="hlink"/>
                </a:solidFill>
              </a:rPr>
              <a:t>» եւ ամուր որոշումներ կայացնել:</a:t>
            </a:r>
            <a:endParaRPr lang="nl-NL" sz="2800" u="sng" dirty="0" smtClean="0">
              <a:solidFill>
                <a:schemeClr val="hlink"/>
              </a:solidFill>
            </a:endParaRPr>
          </a:p>
          <a:p>
            <a:pPr marL="533400" lvl="0" indent="-533400">
              <a:lnSpc>
                <a:spcPct val="80000"/>
              </a:lnSpc>
              <a:spcBef>
                <a:spcPts val="0"/>
              </a:spcBef>
              <a:buFont typeface="Arial"/>
              <a:buChar char="•"/>
            </a:pPr>
            <a:endParaRPr lang="en-US" sz="2800" b="0" i="0" u="none" dirty="0" smtClean="0">
              <a:solidFill>
                <a:schemeClr val="dk1"/>
              </a:solidFill>
              <a:latin typeface="Rambla"/>
              <a:ea typeface="Rambla"/>
              <a:cs typeface="Rambla"/>
              <a:sym typeface="Rambla"/>
            </a:endParaRPr>
          </a:p>
          <a:p>
            <a:pPr marL="533400" lvl="0" indent="-533400">
              <a:lnSpc>
                <a:spcPct val="80000"/>
              </a:lnSpc>
              <a:spcBef>
                <a:spcPts val="0"/>
              </a:spcBef>
              <a:buFont typeface="Arial"/>
              <a:buChar char="•"/>
            </a:pPr>
            <a:r>
              <a:rPr lang="hy-AM" sz="2800" dirty="0" smtClean="0"/>
              <a:t>Եթե ​​ցանկանում եք հաջողությ</a:t>
            </a:r>
            <a:r>
              <a:rPr lang="en-US" sz="2800" dirty="0" err="1" smtClean="0"/>
              <a:t>ամբ</a:t>
            </a:r>
            <a:r>
              <a:rPr lang="en-US" sz="2800" dirty="0" smtClean="0"/>
              <a:t> </a:t>
            </a:r>
            <a:r>
              <a:rPr lang="en-US" sz="2800" dirty="0" err="1" smtClean="0"/>
              <a:t>անցնել</a:t>
            </a:r>
            <a:r>
              <a:rPr lang="en-US" sz="2800" dirty="0" smtClean="0"/>
              <a:t> </a:t>
            </a:r>
            <a:r>
              <a:rPr lang="en-US" sz="2800" dirty="0" err="1" smtClean="0"/>
              <a:t>գալիք</a:t>
            </a:r>
            <a:r>
              <a:rPr lang="en-US" sz="2800" dirty="0" smtClean="0"/>
              <a:t> </a:t>
            </a:r>
            <a:r>
              <a:rPr lang="hy-AM" sz="2800" dirty="0" smtClean="0"/>
              <a:t>գայթակղություն</a:t>
            </a:r>
            <a:r>
              <a:rPr lang="en-US" sz="2800" dirty="0" smtClean="0"/>
              <a:t>ը</a:t>
            </a:r>
            <a:r>
              <a:rPr lang="hy-AM" sz="2800" dirty="0" smtClean="0"/>
              <a:t>, դուք պետք է լիովին հավատարիմ </a:t>
            </a:r>
            <a:r>
              <a:rPr lang="en-US" sz="2800" dirty="0" err="1" smtClean="0"/>
              <a:t>հետևեք</a:t>
            </a:r>
            <a:r>
              <a:rPr lang="en-US" sz="2800" dirty="0" smtClean="0"/>
              <a:t> </a:t>
            </a:r>
            <a:r>
              <a:rPr lang="hy-AM" sz="2800" dirty="0" smtClean="0"/>
              <a:t>Աստծո ճանապարհին:</a:t>
            </a:r>
            <a:endParaRPr lang="en-US" sz="2800" b="0" i="0" u="none" dirty="0">
              <a:solidFill>
                <a:schemeClr val="dk1"/>
              </a:solidFill>
              <a:latin typeface="Rambla"/>
              <a:ea typeface="Rambla"/>
              <a:cs typeface="Rambla"/>
              <a:sym typeface="Rambla"/>
            </a:endParaRPr>
          </a:p>
        </p:txBody>
      </p:sp>
      <p:sp>
        <p:nvSpPr>
          <p:cNvPr id="989" name="Shape 989"/>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Shape 994"/>
          <p:cNvSpPr txBox="1">
            <a:spLocks noGrp="1"/>
          </p:cNvSpPr>
          <p:nvPr>
            <p:ph type="title"/>
          </p:nvPr>
        </p:nvSpPr>
        <p:spPr>
          <a:xfrm>
            <a:off x="957262" y="298450"/>
            <a:ext cx="8167800" cy="1219200"/>
          </a:xfrm>
          <a:prstGeom prst="rect">
            <a:avLst/>
          </a:prstGeom>
          <a:noFill/>
          <a:ln>
            <a:noFill/>
          </a:ln>
        </p:spPr>
        <p:txBody>
          <a:bodyPr lIns="91425" tIns="45700" rIns="91425" bIns="45700" anchor="ctr" anchorCtr="0">
            <a:normAutofit fontScale="90000"/>
          </a:bodyPr>
          <a:lstStyle/>
          <a:p>
            <a:pPr lvl="0">
              <a:buClr>
                <a:schemeClr val="dk2"/>
              </a:buClr>
              <a:buSzPct val="25000"/>
            </a:pPr>
            <a:r>
              <a:rPr lang="hy-AM" dirty="0" smtClean="0"/>
              <a:t>Բ. </a:t>
            </a:r>
            <a:r>
              <a:rPr lang="en-US" dirty="0" err="1" smtClean="0"/>
              <a:t>Արդյո</a:t>
            </a:r>
            <a:r>
              <a:rPr lang="hy-AM" dirty="0"/>
              <a:t>՞</a:t>
            </a:r>
            <a:r>
              <a:rPr lang="en-US" dirty="0" smtClean="0"/>
              <a:t>ք դ</a:t>
            </a:r>
            <a:r>
              <a:rPr lang="hy-AM" dirty="0" smtClean="0"/>
              <a:t>ա փորձություն էր</a:t>
            </a:r>
            <a:r>
              <a:rPr lang="en-US" dirty="0"/>
              <a:t>:</a:t>
            </a:r>
            <a:endParaRPr lang="en-US" sz="41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995" name="Shape 995"/>
          <p:cNvSpPr txBox="1">
            <a:spLocks noGrp="1"/>
          </p:cNvSpPr>
          <p:nvPr>
            <p:ph type="body" idx="1"/>
          </p:nvPr>
        </p:nvSpPr>
        <p:spPr>
          <a:xfrm>
            <a:off x="4953000" y="1600200"/>
            <a:ext cx="4191000" cy="4495800"/>
          </a:xfrm>
          <a:prstGeom prst="rect">
            <a:avLst/>
          </a:prstGeom>
          <a:noFill/>
          <a:ln>
            <a:noFill/>
          </a:ln>
        </p:spPr>
        <p:txBody>
          <a:bodyPr lIns="91425" tIns="45700" rIns="91425" bIns="45700" anchor="t" anchorCtr="0">
            <a:noAutofit/>
          </a:bodyPr>
          <a:lstStyle/>
          <a:p>
            <a:pPr marL="533400" lvl="0" indent="-533400">
              <a:spcBef>
                <a:spcPts val="0"/>
              </a:spcBef>
              <a:buFont typeface="Arial"/>
              <a:buChar char="•"/>
            </a:pPr>
            <a:r>
              <a:rPr lang="hy-AM" sz="2800" dirty="0" smtClean="0"/>
              <a:t>Սատանան չի հայտարարի, </a:t>
            </a:r>
            <a:r>
              <a:rPr lang="hy-AM" sz="2800" b="1" dirty="0" smtClean="0"/>
              <a:t>«սա գայթակղություն է»:</a:t>
            </a:r>
            <a:endParaRPr sz="2800" b="1" i="0" u="none" dirty="0" smtClean="0">
              <a:solidFill>
                <a:schemeClr val="dk1"/>
              </a:solidFill>
              <a:latin typeface="Rambla"/>
              <a:ea typeface="Rambla"/>
              <a:cs typeface="Rambla"/>
              <a:sym typeface="Rambla"/>
            </a:endParaRPr>
          </a:p>
          <a:p>
            <a:pPr marL="533400" lvl="0" indent="-533400">
              <a:buFont typeface="Arial"/>
              <a:buChar char="•"/>
            </a:pPr>
            <a:r>
              <a:rPr lang="hy-AM" sz="2800" dirty="0" smtClean="0"/>
              <a:t>Սատանան ասում է. «Ուզում </a:t>
            </a:r>
            <a:r>
              <a:rPr lang="hy-AM" sz="2800" dirty="0"/>
              <a:t>ե՞ք </a:t>
            </a:r>
            <a:r>
              <a:rPr lang="hy-AM" sz="2800" dirty="0" smtClean="0"/>
              <a:t>կամ ինչ-որ բան </a:t>
            </a:r>
            <a:r>
              <a:rPr lang="hy-AM" sz="2800" dirty="0"/>
              <a:t>պե՞տք </a:t>
            </a:r>
            <a:r>
              <a:rPr lang="hy-AM" sz="2800" dirty="0" smtClean="0"/>
              <a:t>է</a:t>
            </a:r>
            <a:r>
              <a:rPr lang="nl-NL" sz="2800" dirty="0"/>
              <a:t>:</a:t>
            </a:r>
            <a:r>
              <a:rPr lang="hy-AM" sz="2800" dirty="0" smtClean="0"/>
              <a:t> </a:t>
            </a:r>
            <a:r>
              <a:rPr lang="hy-AM" sz="2800" b="1" dirty="0" smtClean="0"/>
              <a:t>Ահա հեշտ ճանապարհ այն ստանալու համար </a:t>
            </a:r>
            <a:r>
              <a:rPr lang="hy-AM" sz="2800" dirty="0" smtClean="0"/>
              <a:t>»:</a:t>
            </a:r>
            <a:endParaRPr lang="en-US" sz="2800" b="1" i="0" u="none" dirty="0">
              <a:solidFill>
                <a:schemeClr val="dk1"/>
              </a:solidFill>
              <a:latin typeface="Rambla"/>
              <a:ea typeface="Rambla"/>
              <a:cs typeface="Rambla"/>
              <a:sym typeface="Rambla"/>
            </a:endParaRPr>
          </a:p>
        </p:txBody>
      </p:sp>
      <p:sp>
        <p:nvSpPr>
          <p:cNvPr id="996" name="Shape 996"/>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997" name="Shape 997" descr="http://onechristiandad.files.wordpress.com/2013/01/tempted.jpeg?w=614"/>
          <p:cNvPicPr preferRelativeResize="0">
            <a:picLocks noGrp="1"/>
          </p:cNvPicPr>
          <p:nvPr>
            <p:ph type="clipArt" idx="2"/>
          </p:nvPr>
        </p:nvPicPr>
        <p:blipFill rotWithShape="1">
          <a:blip r:embed="rId3">
            <a:alphaModFix/>
          </a:blip>
          <a:srcRect/>
          <a:stretch/>
        </p:blipFill>
        <p:spPr>
          <a:xfrm>
            <a:off x="990600" y="1676400"/>
            <a:ext cx="3886200" cy="4191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Shape 1002"/>
          <p:cNvSpPr txBox="1">
            <a:spLocks noGrp="1"/>
          </p:cNvSpPr>
          <p:nvPr>
            <p:ph type="title"/>
          </p:nvPr>
        </p:nvSpPr>
        <p:spPr>
          <a:xfrm>
            <a:off x="957262" y="298450"/>
            <a:ext cx="8167800" cy="1219200"/>
          </a:xfrm>
          <a:prstGeom prst="rect">
            <a:avLst/>
          </a:prstGeom>
          <a:noFill/>
          <a:ln>
            <a:noFill/>
          </a:ln>
        </p:spPr>
        <p:txBody>
          <a:bodyPr lIns="91425" tIns="45700" rIns="91425" bIns="45700" anchor="ctr" anchorCtr="0">
            <a:normAutofit fontScale="90000"/>
          </a:bodyPr>
          <a:lstStyle/>
          <a:p>
            <a:pPr lvl="0">
              <a:buClr>
                <a:schemeClr val="dk2"/>
              </a:buClr>
              <a:buSzPct val="25000"/>
            </a:pPr>
            <a:r>
              <a:rPr lang="hy-AM" dirty="0" smtClean="0"/>
              <a:t>Բ. </a:t>
            </a:r>
            <a:r>
              <a:rPr lang="en-US" dirty="0" err="1">
                <a:solidFill>
                  <a:srgbClr val="696464"/>
                </a:solidFill>
              </a:rPr>
              <a:t>Արդյո</a:t>
            </a:r>
            <a:r>
              <a:rPr lang="hy-AM" dirty="0">
                <a:solidFill>
                  <a:srgbClr val="696464"/>
                </a:solidFill>
              </a:rPr>
              <a:t>՞</a:t>
            </a:r>
            <a:r>
              <a:rPr lang="en-US" dirty="0">
                <a:solidFill>
                  <a:srgbClr val="696464"/>
                </a:solidFill>
              </a:rPr>
              <a:t>ք դ</a:t>
            </a:r>
            <a:r>
              <a:rPr lang="hy-AM" dirty="0">
                <a:solidFill>
                  <a:srgbClr val="696464"/>
                </a:solidFill>
              </a:rPr>
              <a:t>ա փորձություն էր</a:t>
            </a:r>
            <a:r>
              <a:rPr lang="en-US" dirty="0">
                <a:solidFill>
                  <a:srgbClr val="696464"/>
                </a:solidFill>
              </a:rPr>
              <a:t>:</a:t>
            </a:r>
            <a:endParaRPr lang="en-US" sz="41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pic>
        <p:nvPicPr>
          <p:cNvPr id="1003" name="Shape 1003" descr="C:\WINDOWS\Application Data\Microsoft\Media Catalog\Downloaded Clips\cl5c\j0230512.wmf"/>
          <p:cNvPicPr preferRelativeResize="0">
            <a:picLocks noGrp="1"/>
          </p:cNvPicPr>
          <p:nvPr>
            <p:ph type="clipArt" idx="2"/>
          </p:nvPr>
        </p:nvPicPr>
        <p:blipFill rotWithShape="1">
          <a:blip r:embed="rId3">
            <a:alphaModFix/>
          </a:blip>
          <a:srcRect/>
          <a:stretch/>
        </p:blipFill>
        <p:spPr>
          <a:xfrm>
            <a:off x="1447800" y="2209800"/>
            <a:ext cx="3810000" cy="2995500"/>
          </a:xfrm>
          <a:prstGeom prst="rect">
            <a:avLst/>
          </a:prstGeom>
          <a:noFill/>
          <a:ln>
            <a:noFill/>
          </a:ln>
        </p:spPr>
      </p:pic>
      <p:sp>
        <p:nvSpPr>
          <p:cNvPr id="1004" name="Shape 1004"/>
          <p:cNvSpPr txBox="1">
            <a:spLocks noGrp="1"/>
          </p:cNvSpPr>
          <p:nvPr>
            <p:ph type="body" idx="1"/>
          </p:nvPr>
        </p:nvSpPr>
        <p:spPr>
          <a:xfrm>
            <a:off x="5181600" y="1600200"/>
            <a:ext cx="3810000" cy="4495800"/>
          </a:xfrm>
          <a:prstGeom prst="rect">
            <a:avLst/>
          </a:prstGeom>
          <a:noFill/>
          <a:ln>
            <a:noFill/>
          </a:ln>
        </p:spPr>
        <p:txBody>
          <a:bodyPr lIns="91425" tIns="45700" rIns="91425" bIns="45700" anchor="t" anchorCtr="0">
            <a:noAutofit/>
          </a:bodyPr>
          <a:lstStyle/>
          <a:p>
            <a:pPr marL="533400" lvl="0" indent="-533400">
              <a:spcBef>
                <a:spcPts val="0"/>
              </a:spcBef>
              <a:buFont typeface="Arial"/>
              <a:buChar char="•"/>
            </a:pPr>
            <a:r>
              <a:rPr lang="hy-AM" sz="2800" dirty="0" smtClean="0"/>
              <a:t>Աստված խոստացել է խոսել ձեր խ</a:t>
            </a:r>
            <a:r>
              <a:rPr lang="en-US" sz="2800" dirty="0" err="1" smtClean="0"/>
              <a:t>ղճի</a:t>
            </a:r>
            <a:r>
              <a:rPr lang="en-US" sz="2800" dirty="0" smtClean="0"/>
              <a:t> </a:t>
            </a:r>
            <a:r>
              <a:rPr lang="en-US" sz="2800" dirty="0" err="1" smtClean="0"/>
              <a:t>միջոցով</a:t>
            </a:r>
            <a:r>
              <a:rPr lang="en-US" sz="2800" dirty="0" smtClean="0"/>
              <a:t> </a:t>
            </a:r>
            <a:r>
              <a:rPr lang="hy-AM" sz="2800" dirty="0" smtClean="0"/>
              <a:t>եւ պատմել ձեզ</a:t>
            </a:r>
            <a:r>
              <a:rPr lang="en-US" sz="2800" dirty="0" smtClean="0"/>
              <a:t> </a:t>
            </a:r>
            <a:r>
              <a:rPr lang="en-US" sz="2800" dirty="0" err="1" smtClean="0"/>
              <a:t>թե</a:t>
            </a:r>
            <a:r>
              <a:rPr lang="en-US" sz="2800" dirty="0" smtClean="0"/>
              <a:t> </a:t>
            </a:r>
            <a:r>
              <a:rPr lang="hy-AM" sz="2800" dirty="0" smtClean="0"/>
              <a:t>երբ </a:t>
            </a:r>
            <a:r>
              <a:rPr lang="en-US" sz="2800" dirty="0" smtClean="0"/>
              <a:t>է </a:t>
            </a:r>
            <a:r>
              <a:rPr lang="hy-AM" sz="2800" dirty="0" smtClean="0"/>
              <a:t>Սատանան փորձում ձեզ</a:t>
            </a:r>
            <a:r>
              <a:rPr lang="en-US" sz="2800" dirty="0" smtClean="0"/>
              <a:t>, </a:t>
            </a:r>
            <a:r>
              <a:rPr lang="en-US" sz="2800" dirty="0" err="1" smtClean="0"/>
              <a:t>որպեսզի</a:t>
            </a:r>
            <a:r>
              <a:rPr lang="hy-AM" sz="2800" dirty="0" smtClean="0"/>
              <a:t> մեղք գործե</a:t>
            </a:r>
            <a:r>
              <a:rPr lang="en-US" sz="2800" dirty="0" smtClean="0"/>
              <a:t>ք</a:t>
            </a:r>
            <a:r>
              <a:rPr lang="hy-AM" sz="2800" dirty="0" smtClean="0"/>
              <a:t>:</a:t>
            </a:r>
            <a:endParaRPr lang="en-US" sz="2800" b="0" i="0" u="none" dirty="0">
              <a:solidFill>
                <a:schemeClr val="dk1"/>
              </a:solidFill>
              <a:latin typeface="Rambla"/>
              <a:ea typeface="Rambla"/>
              <a:cs typeface="Rambla"/>
              <a:sym typeface="Rambla"/>
            </a:endParaRPr>
          </a:p>
        </p:txBody>
      </p:sp>
      <p:sp>
        <p:nvSpPr>
          <p:cNvPr id="1005" name="Shape 1005"/>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Shape 1010"/>
          <p:cNvSpPr txBox="1">
            <a:spLocks noGrp="1"/>
          </p:cNvSpPr>
          <p:nvPr>
            <p:ph type="title"/>
          </p:nvPr>
        </p:nvSpPr>
        <p:spPr>
          <a:xfrm>
            <a:off x="762000" y="298450"/>
            <a:ext cx="8235900" cy="1219200"/>
          </a:xfrm>
          <a:prstGeom prst="rect">
            <a:avLst/>
          </a:prstGeom>
          <a:noFill/>
          <a:ln>
            <a:noFill/>
          </a:ln>
        </p:spPr>
        <p:txBody>
          <a:bodyPr lIns="91425" tIns="45700" rIns="91425" bIns="45700" anchor="ctr" anchorCtr="0">
            <a:noAutofit/>
          </a:bodyPr>
          <a:lstStyle/>
          <a:p>
            <a:pPr lvl="0">
              <a:buClr>
                <a:schemeClr val="dk2"/>
              </a:buClr>
              <a:buSzPct val="25000"/>
            </a:pPr>
            <a:r>
              <a:rPr lang="en-US" sz="3600" dirty="0" err="1" smtClean="0"/>
              <a:t>Ինքներդ</a:t>
            </a:r>
            <a:r>
              <a:rPr lang="en-US" sz="3600" dirty="0" smtClean="0"/>
              <a:t> </a:t>
            </a:r>
            <a:r>
              <a:rPr lang="en-US" sz="3600" dirty="0" err="1" smtClean="0"/>
              <a:t>ձեզ</a:t>
            </a:r>
            <a:r>
              <a:rPr lang="en-US" sz="3600" dirty="0" smtClean="0"/>
              <a:t> </a:t>
            </a:r>
            <a:r>
              <a:rPr lang="en-US" sz="3600" dirty="0" err="1" smtClean="0"/>
              <a:t>հարց</a:t>
            </a:r>
            <a:r>
              <a:rPr lang="en-US" sz="3600" dirty="0" smtClean="0"/>
              <a:t> </a:t>
            </a:r>
            <a:r>
              <a:rPr lang="en-US" sz="3600" dirty="0" err="1" smtClean="0"/>
              <a:t>տվեք</a:t>
            </a:r>
            <a:r>
              <a:rPr lang="hy-AM" sz="3600" dirty="0" smtClean="0"/>
              <a:t>...</a:t>
            </a:r>
            <a:endParaRPr lang="en-US" sz="36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11" name="Shape 1011"/>
          <p:cNvSpPr txBox="1">
            <a:spLocks noGrp="1"/>
          </p:cNvSpPr>
          <p:nvPr>
            <p:ph type="body" idx="1"/>
          </p:nvPr>
        </p:nvSpPr>
        <p:spPr>
          <a:xfrm>
            <a:off x="4800600" y="1371600"/>
            <a:ext cx="4343400" cy="4495800"/>
          </a:xfrm>
          <a:prstGeom prst="rect">
            <a:avLst/>
          </a:prstGeom>
          <a:noFill/>
          <a:ln>
            <a:noFill/>
          </a:ln>
        </p:spPr>
        <p:txBody>
          <a:bodyPr lIns="91425" tIns="45700" rIns="91425" bIns="45700" anchor="t" anchorCtr="0">
            <a:noAutofit/>
          </a:bodyPr>
          <a:lstStyle/>
          <a:p>
            <a:pPr marL="533400" lvl="0" indent="-533400" algn="l" rtl="0">
              <a:lnSpc>
                <a:spcPct val="100000"/>
              </a:lnSpc>
              <a:spcBef>
                <a:spcPts val="0"/>
              </a:spcBef>
              <a:spcAft>
                <a:spcPts val="0"/>
              </a:spcAft>
              <a:buSzPct val="25000"/>
              <a:buNone/>
            </a:pPr>
            <a:endParaRPr sz="2800" b="0" i="0" u="none" dirty="0">
              <a:solidFill>
                <a:schemeClr val="dk1"/>
              </a:solidFill>
              <a:latin typeface="Rambla"/>
              <a:ea typeface="Rambla"/>
              <a:cs typeface="Rambla"/>
              <a:sym typeface="Rambla"/>
            </a:endParaRPr>
          </a:p>
          <a:p>
            <a:pPr marL="533400" lvl="0" indent="-533400">
              <a:buSzPct val="77714"/>
              <a:buFont typeface="Arial"/>
              <a:buChar char="•"/>
            </a:pPr>
            <a:r>
              <a:rPr lang="hy-AM" sz="3200" dirty="0" smtClean="0"/>
              <a:t>Եթե ես սա</a:t>
            </a:r>
            <a:r>
              <a:rPr lang="nl-NL" sz="3200" dirty="0" smtClean="0"/>
              <a:t> </a:t>
            </a:r>
            <a:r>
              <a:rPr lang="hy-AM" sz="3200" dirty="0" smtClean="0"/>
              <a:t>անեմ,</a:t>
            </a:r>
            <a:r>
              <a:rPr lang="en-US" sz="3200" dirty="0" smtClean="0"/>
              <a:t> </a:t>
            </a:r>
            <a:r>
              <a:rPr lang="en-US" sz="3200" dirty="0" err="1" smtClean="0"/>
              <a:t>արդյոք</a:t>
            </a:r>
            <a:r>
              <a:rPr lang="hy-AM" sz="3200" dirty="0"/>
              <a:t> կխախտե՞մ </a:t>
            </a:r>
            <a:r>
              <a:rPr lang="en-US" sz="3200" dirty="0" smtClean="0"/>
              <a:t> </a:t>
            </a:r>
            <a:r>
              <a:rPr lang="hy-AM" sz="3200" dirty="0" smtClean="0"/>
              <a:t>Աստծո </a:t>
            </a:r>
            <a:r>
              <a:rPr lang="en-US" sz="3200" dirty="0" smtClean="0"/>
              <a:t>օ</a:t>
            </a:r>
            <a:r>
              <a:rPr lang="hy-AM" sz="3200" dirty="0" smtClean="0"/>
              <a:t>րենքներից</a:t>
            </a:r>
            <a:r>
              <a:rPr lang="en-US" sz="3200" dirty="0" smtClean="0"/>
              <a:t> </a:t>
            </a:r>
            <a:r>
              <a:rPr lang="en-US" sz="3200" dirty="0" err="1" smtClean="0"/>
              <a:t>որևէ</a:t>
            </a:r>
            <a:r>
              <a:rPr lang="en-US" sz="3200" dirty="0" smtClean="0"/>
              <a:t> </a:t>
            </a:r>
            <a:r>
              <a:rPr lang="hy-AM" sz="3200" dirty="0" smtClean="0"/>
              <a:t>մեկը</a:t>
            </a:r>
            <a:r>
              <a:rPr lang="nl-NL" sz="3200" dirty="0"/>
              <a:t>:</a:t>
            </a:r>
            <a:endParaRPr lang="nl-NL" sz="3200" dirty="0" smtClean="0"/>
          </a:p>
          <a:p>
            <a:pPr marL="533400" lvl="0" indent="-533400">
              <a:buSzPct val="77714"/>
              <a:buFont typeface="Arial"/>
              <a:buChar char="•"/>
            </a:pPr>
            <a:r>
              <a:rPr lang="hy-AM" sz="3200" dirty="0" smtClean="0"/>
              <a:t>Եթե ես սա անեմ, դա</a:t>
            </a:r>
            <a:r>
              <a:rPr lang="nl-NL" sz="3200" dirty="0" smtClean="0"/>
              <a:t> կ</a:t>
            </a:r>
            <a:r>
              <a:rPr lang="hy-AM" sz="3200" dirty="0" smtClean="0"/>
              <a:t>օգնի՞ ինձ </a:t>
            </a:r>
            <a:r>
              <a:rPr lang="en-US" sz="3200" dirty="0" err="1" smtClean="0"/>
              <a:t>արդյոք</a:t>
            </a:r>
            <a:r>
              <a:rPr lang="en-US" sz="3200" dirty="0" smtClean="0"/>
              <a:t> </a:t>
            </a:r>
            <a:r>
              <a:rPr lang="hy-AM" sz="3200" dirty="0" smtClean="0"/>
              <a:t>ավելի մոտենալ Աստծուն</a:t>
            </a:r>
            <a:r>
              <a:rPr lang="nl-NL" sz="3200" dirty="0"/>
              <a:t>:</a:t>
            </a:r>
            <a:endParaRPr lang="en-US" sz="3200" b="0" i="0" u="none" dirty="0">
              <a:solidFill>
                <a:schemeClr val="dk1"/>
              </a:solidFill>
              <a:latin typeface="Rambla"/>
              <a:ea typeface="Rambla"/>
              <a:cs typeface="Rambla"/>
              <a:sym typeface="Rambla"/>
            </a:endParaRPr>
          </a:p>
        </p:txBody>
      </p:sp>
      <p:sp>
        <p:nvSpPr>
          <p:cNvPr id="1012" name="Shape 1012"/>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013" name="Shape 1013" descr="https://encrypted-tbn2.gstatic.com/images?q=tbn:ANd9GcS49i8AplLeUJ2jWd8xY6WgnMq4RNCGpeOUYnscNcIiHrnGCFdh"/>
          <p:cNvPicPr preferRelativeResize="0">
            <a:picLocks noGrp="1"/>
          </p:cNvPicPr>
          <p:nvPr>
            <p:ph type="clipArt" idx="2"/>
          </p:nvPr>
        </p:nvPicPr>
        <p:blipFill rotWithShape="1">
          <a:blip r:embed="rId3">
            <a:alphaModFix/>
          </a:blip>
          <a:srcRect/>
          <a:stretch/>
        </p:blipFill>
        <p:spPr>
          <a:xfrm>
            <a:off x="990600" y="1676400"/>
            <a:ext cx="3810000" cy="41148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Shape 1018"/>
          <p:cNvSpPr txBox="1">
            <a:spLocks noGrp="1"/>
          </p:cNvSpPr>
          <p:nvPr>
            <p:ph type="title"/>
          </p:nvPr>
        </p:nvSpPr>
        <p:spPr>
          <a:xfrm>
            <a:off x="0" y="165100"/>
            <a:ext cx="9144000" cy="1352400"/>
          </a:xfrm>
          <a:prstGeom prst="rect">
            <a:avLst/>
          </a:prstGeom>
          <a:noFill/>
          <a:ln>
            <a:noFill/>
          </a:ln>
        </p:spPr>
        <p:txBody>
          <a:bodyPr lIns="91425" tIns="45700" rIns="91425" bIns="45700" anchor="ctr" anchorCtr="0">
            <a:noAutofit/>
          </a:bodyPr>
          <a:lstStyle/>
          <a:p>
            <a:pPr lvl="0" algn="ctr">
              <a:buClr>
                <a:schemeClr val="dk2"/>
              </a:buClr>
              <a:buSzPct val="25000"/>
            </a:pPr>
            <a:r>
              <a:rPr lang="hy-AM" sz="3600" dirty="0" smtClean="0"/>
              <a:t>Գ. Որո՞նք են փորձությունները հաղթահարելու</a:t>
            </a:r>
            <a:r>
              <a:rPr lang="nl-NL" sz="3600" dirty="0" smtClean="0"/>
              <a:t> </a:t>
            </a:r>
            <a:r>
              <a:rPr lang="hy-AM" sz="3600" dirty="0" smtClean="0"/>
              <a:t>քայլերը</a:t>
            </a:r>
            <a:r>
              <a:rPr lang="en-US" sz="3600"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a:t>
            </a:r>
            <a:endParaRPr lang="en-US" sz="36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19" name="Shape 1019"/>
          <p:cNvSpPr txBox="1">
            <a:spLocks noGrp="1"/>
          </p:cNvSpPr>
          <p:nvPr>
            <p:ph type="body" idx="1"/>
          </p:nvPr>
        </p:nvSpPr>
        <p:spPr>
          <a:xfrm>
            <a:off x="3810000" y="1600200"/>
            <a:ext cx="5334000" cy="4724400"/>
          </a:xfrm>
          <a:prstGeom prst="rect">
            <a:avLst/>
          </a:prstGeom>
          <a:noFill/>
          <a:ln>
            <a:noFill/>
          </a:ln>
        </p:spPr>
        <p:txBody>
          <a:bodyPr lIns="91425" tIns="45700" rIns="91425" bIns="45700" anchor="t" anchorCtr="0">
            <a:noAutofit/>
          </a:bodyPr>
          <a:lstStyle/>
          <a:p>
            <a:pPr marL="609600" lvl="0" indent="-609600">
              <a:spcBef>
                <a:spcPts val="0"/>
              </a:spcBef>
              <a:buFont typeface="Noto Sans Symbols"/>
              <a:buAutoNum type="arabicPeriod"/>
            </a:pPr>
            <a:r>
              <a:rPr lang="hy-AM" sz="2400" dirty="0" smtClean="0"/>
              <a:t>Գիտակցի՛ր, որ փորձության մեջ ես:</a:t>
            </a:r>
          </a:p>
          <a:p>
            <a:pPr marL="609600" lvl="0" indent="-609600">
              <a:spcBef>
                <a:spcPts val="0"/>
              </a:spcBef>
              <a:buFont typeface="Noto Sans Symbols"/>
              <a:buAutoNum type="arabicPeriod"/>
            </a:pPr>
            <a:r>
              <a:rPr lang="hy-AM" sz="2400" dirty="0" smtClean="0"/>
              <a:t>Ասա՛ «ո՛չ» փորձությանը:</a:t>
            </a:r>
          </a:p>
          <a:p>
            <a:pPr marL="609600" lvl="0" indent="-609600">
              <a:spcBef>
                <a:spcPts val="0"/>
              </a:spcBef>
              <a:buFont typeface="Noto Sans Symbols"/>
              <a:buAutoNum type="arabicPeriod"/>
            </a:pPr>
            <a:r>
              <a:rPr lang="hy-AM" sz="2400" dirty="0" smtClean="0"/>
              <a:t>Սկսի՛ր խոսել Աստծո հետ:</a:t>
            </a:r>
          </a:p>
          <a:p>
            <a:pPr marL="609600" lvl="0" indent="-609600">
              <a:spcBef>
                <a:spcPts val="0"/>
              </a:spcBef>
              <a:buFont typeface="Noto Sans Symbols"/>
              <a:buAutoNum type="arabicPeriod"/>
            </a:pPr>
            <a:r>
              <a:rPr lang="hy-AM" sz="2400" dirty="0" smtClean="0"/>
              <a:t>Հարցրո՛ւ ինքդ քեզ. «Ի՞նչ կարիք է սատանան փորձում ինձ մղել, որ</a:t>
            </a:r>
            <a:r>
              <a:rPr lang="nl-NL" sz="2400" dirty="0" smtClean="0"/>
              <a:t> </a:t>
            </a:r>
            <a:r>
              <a:rPr lang="hy-AM" sz="2400" dirty="0" smtClean="0"/>
              <a:t>բավարարեմ»:</a:t>
            </a:r>
          </a:p>
          <a:p>
            <a:pPr marL="609600" lvl="0" indent="-609600">
              <a:spcBef>
                <a:spcPts val="0"/>
              </a:spcBef>
              <a:buFont typeface="Noto Sans Symbols"/>
              <a:buAutoNum type="arabicPeriod"/>
            </a:pPr>
            <a:r>
              <a:rPr lang="hy-AM" sz="2400" dirty="0" smtClean="0"/>
              <a:t>Փնտրի՛ր այդ փորձությունից դուրս գալու Աստծո ասած </a:t>
            </a:r>
            <a:r>
              <a:rPr lang="en-US" sz="2400" dirty="0" err="1" smtClean="0"/>
              <a:t>կերպը</a:t>
            </a:r>
            <a:r>
              <a:rPr lang="hy-AM" sz="2400" dirty="0" smtClean="0"/>
              <a:t>:</a:t>
            </a:r>
          </a:p>
          <a:p>
            <a:pPr marL="609600" lvl="0" indent="-609600">
              <a:spcBef>
                <a:spcPts val="0"/>
              </a:spcBef>
              <a:buFont typeface="Noto Sans Symbols"/>
              <a:buAutoNum type="arabicPeriod"/>
            </a:pPr>
            <a:r>
              <a:rPr lang="hy-AM" sz="2400" dirty="0" smtClean="0"/>
              <a:t>Նպատակնե՛ր դիր, որոնք քեզ կօգնեն բավարարել քո կարիքներն Աստծո ասած</a:t>
            </a:r>
          </a:p>
          <a:p>
            <a:pPr marL="0" lvl="0" indent="0">
              <a:spcBef>
                <a:spcPts val="0"/>
              </a:spcBef>
              <a:buNone/>
            </a:pPr>
            <a:r>
              <a:rPr lang="en-US" sz="2400" dirty="0" smtClean="0"/>
              <a:t>       </a:t>
            </a:r>
            <a:r>
              <a:rPr lang="en-US" sz="2400" dirty="0" err="1" smtClean="0"/>
              <a:t>կերպով</a:t>
            </a:r>
            <a:r>
              <a:rPr lang="hy-AM" sz="2400" dirty="0" smtClean="0"/>
              <a:t>:</a:t>
            </a:r>
            <a:endParaRPr lang="en-US" sz="3600" b="0" i="0" u="none" dirty="0">
              <a:solidFill>
                <a:schemeClr val="dk1"/>
              </a:solidFill>
              <a:latin typeface="Rambla"/>
              <a:ea typeface="Rambla"/>
              <a:cs typeface="Rambla"/>
              <a:sym typeface="Rambla"/>
            </a:endParaRPr>
          </a:p>
        </p:txBody>
      </p:sp>
      <p:sp>
        <p:nvSpPr>
          <p:cNvPr id="1020" name="Shape 1020"/>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dirty="0">
                <a:solidFill>
                  <a:schemeClr val="dk1"/>
                </a:solidFill>
                <a:latin typeface="Times New Roman"/>
                <a:ea typeface="Times New Roman"/>
                <a:cs typeface="Times New Roman"/>
                <a:sym typeface="Times New Roman"/>
              </a:rPr>
              <a:t>iteenchallenge.org   2/2013</a:t>
            </a:r>
          </a:p>
        </p:txBody>
      </p:sp>
      <p:pic>
        <p:nvPicPr>
          <p:cNvPr id="1021" name="Shape 1021" descr="http://sphotos-a.xx.fbcdn.net/hphotos-snc6/c1.0.403.403/p403x403/184452_571442472882863_608984264_n.jpg"/>
          <p:cNvPicPr preferRelativeResize="0">
            <a:picLocks noGrp="1"/>
          </p:cNvPicPr>
          <p:nvPr>
            <p:ph type="clipArt" idx="2"/>
          </p:nvPr>
        </p:nvPicPr>
        <p:blipFill rotWithShape="1">
          <a:blip r:embed="rId3">
            <a:alphaModFix/>
          </a:blip>
          <a:srcRect/>
          <a:stretch/>
        </p:blipFill>
        <p:spPr>
          <a:xfrm>
            <a:off x="457200" y="2247900"/>
            <a:ext cx="3124200" cy="3124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Shape 1026"/>
          <p:cNvSpPr txBox="1">
            <a:spLocks noGrp="1"/>
          </p:cNvSpPr>
          <p:nvPr>
            <p:ph type="title"/>
          </p:nvPr>
        </p:nvSpPr>
        <p:spPr>
          <a:xfrm>
            <a:off x="228600" y="298450"/>
            <a:ext cx="8769487" cy="1219200"/>
          </a:xfrm>
          <a:prstGeom prst="rect">
            <a:avLst/>
          </a:prstGeom>
          <a:noFill/>
          <a:ln>
            <a:noFill/>
          </a:ln>
        </p:spPr>
        <p:txBody>
          <a:bodyPr lIns="91425" tIns="45700" rIns="91425" bIns="45700" anchor="ctr" anchorCtr="0">
            <a:normAutofit fontScale="90000"/>
          </a:bodyPr>
          <a:lstStyle/>
          <a:p>
            <a:pPr lvl="0" algn="ctr">
              <a:buClr>
                <a:schemeClr val="dk2"/>
              </a:buClr>
              <a:buSzPct val="25000"/>
            </a:pPr>
            <a:r>
              <a:rPr lang="hy-AM" sz="4400" dirty="0" smtClean="0"/>
              <a:t>Անձնական </a:t>
            </a:r>
            <a:r>
              <a:rPr lang="en-US" sz="4400" dirty="0" err="1" smtClean="0"/>
              <a:t>կիրառության</a:t>
            </a:r>
            <a:r>
              <a:rPr lang="hy-AM" sz="4400" dirty="0" smtClean="0"/>
              <a:t> համար</a:t>
            </a:r>
            <a:r>
              <a:rPr lang="en-US" sz="3600"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a:t>
            </a:r>
            <a:endParaRPr lang="en-US" sz="36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27" name="Shape 1027"/>
          <p:cNvSpPr txBox="1">
            <a:spLocks noGrp="1"/>
          </p:cNvSpPr>
          <p:nvPr>
            <p:ph type="body" idx="1"/>
          </p:nvPr>
        </p:nvSpPr>
        <p:spPr>
          <a:xfrm>
            <a:off x="3962400" y="1371600"/>
            <a:ext cx="5181600" cy="5029200"/>
          </a:xfrm>
          <a:prstGeom prst="rect">
            <a:avLst/>
          </a:prstGeom>
          <a:noFill/>
          <a:ln>
            <a:noFill/>
          </a:ln>
        </p:spPr>
        <p:txBody>
          <a:bodyPr lIns="91425" tIns="45700" rIns="91425" bIns="45700" anchor="t" anchorCtr="0">
            <a:noAutofit/>
          </a:bodyPr>
          <a:lstStyle/>
          <a:p>
            <a:pPr lvl="0" indent="-263525">
              <a:spcBef>
                <a:spcPts val="0"/>
              </a:spcBef>
            </a:pPr>
            <a:r>
              <a:rPr lang="hy-AM" sz="2800" dirty="0" smtClean="0"/>
              <a:t>Անգիր </a:t>
            </a:r>
            <a:r>
              <a:rPr lang="en-US" sz="2800" dirty="0" err="1" smtClean="0"/>
              <a:t>արա</a:t>
            </a:r>
            <a:r>
              <a:rPr lang="en-US" sz="2800" dirty="0" smtClean="0"/>
              <a:t> </a:t>
            </a:r>
            <a:r>
              <a:rPr lang="en-US" sz="2800" dirty="0" err="1" smtClean="0"/>
              <a:t>այն</a:t>
            </a:r>
            <a:r>
              <a:rPr lang="en-US" sz="2800" dirty="0" smtClean="0"/>
              <a:t> </a:t>
            </a:r>
            <a:r>
              <a:rPr lang="hy-AM" sz="2800" dirty="0" smtClean="0"/>
              <a:t>վեց քայլերը</a:t>
            </a:r>
            <a:r>
              <a:rPr lang="en-US" sz="2800" dirty="0" smtClean="0"/>
              <a:t> </a:t>
            </a:r>
            <a:r>
              <a:rPr lang="en-US" sz="2800" dirty="0" err="1" smtClean="0"/>
              <a:t>փորձությունը</a:t>
            </a:r>
            <a:r>
              <a:rPr lang="hy-AM" sz="2800" dirty="0" smtClean="0"/>
              <a:t> հաղթահար</a:t>
            </a:r>
            <a:r>
              <a:rPr lang="en-US" sz="2800" dirty="0" err="1" smtClean="0"/>
              <a:t>ելու</a:t>
            </a:r>
            <a:r>
              <a:rPr lang="hy-AM" sz="2800" dirty="0" smtClean="0"/>
              <a:t> համար:</a:t>
            </a:r>
            <a:endParaRPr lang="nl-NL" sz="2800" dirty="0" smtClean="0"/>
          </a:p>
          <a:p>
            <a:pPr lvl="0" indent="-263525">
              <a:spcBef>
                <a:spcPts val="0"/>
              </a:spcBef>
            </a:pPr>
            <a:r>
              <a:rPr lang="hy-AM" sz="2800" dirty="0" smtClean="0"/>
              <a:t>Սկսեք դրանք գործ</a:t>
            </a:r>
            <a:r>
              <a:rPr lang="en-US" sz="2800" dirty="0" err="1" smtClean="0"/>
              <a:t>ածել</a:t>
            </a:r>
            <a:r>
              <a:rPr lang="en-US" sz="2800" dirty="0" smtClean="0"/>
              <a:t> </a:t>
            </a:r>
            <a:r>
              <a:rPr lang="hy-AM" sz="2800" dirty="0" smtClean="0"/>
              <a:t>ձեր ամենօրյա կյանքում:</a:t>
            </a:r>
            <a:endParaRPr lang="nl-NL" sz="2800" dirty="0" smtClean="0"/>
          </a:p>
          <a:p>
            <a:pPr lvl="0" indent="-263525">
              <a:spcBef>
                <a:spcPts val="0"/>
              </a:spcBef>
            </a:pPr>
            <a:r>
              <a:rPr lang="en-US" sz="2800" dirty="0" err="1" smtClean="0"/>
              <a:t>Կազմեք</a:t>
            </a:r>
            <a:r>
              <a:rPr lang="hy-AM" sz="2800" dirty="0" smtClean="0"/>
              <a:t> գայթակղությունների ցանկը, որոնք ամեն օր հանդիպում են ձե</a:t>
            </a:r>
            <a:r>
              <a:rPr lang="en-US" sz="2800" dirty="0" smtClean="0"/>
              <a:t>զ, </a:t>
            </a:r>
            <a:r>
              <a:rPr lang="en-US" sz="2800" dirty="0" err="1" smtClean="0"/>
              <a:t>դա</a:t>
            </a:r>
            <a:r>
              <a:rPr lang="en-US" sz="2800" dirty="0" smtClean="0"/>
              <a:t> </a:t>
            </a:r>
            <a:r>
              <a:rPr lang="en-US" sz="2800" dirty="0" err="1" smtClean="0"/>
              <a:t>կոգնի</a:t>
            </a:r>
            <a:r>
              <a:rPr lang="en-US" sz="2800" dirty="0" smtClean="0"/>
              <a:t> </a:t>
            </a:r>
            <a:r>
              <a:rPr lang="en-US" sz="2800" dirty="0" err="1" smtClean="0"/>
              <a:t>իրազեկված</a:t>
            </a:r>
            <a:r>
              <a:rPr lang="en-US" sz="2800" dirty="0" smtClean="0"/>
              <a:t> </a:t>
            </a:r>
            <a:r>
              <a:rPr lang="en-US" sz="2800" dirty="0" err="1" smtClean="0"/>
              <a:t>լինել</a:t>
            </a:r>
            <a:r>
              <a:rPr lang="en-US" sz="2800" dirty="0" smtClean="0"/>
              <a:t> </a:t>
            </a:r>
            <a:r>
              <a:rPr lang="en-US" sz="2800" dirty="0" err="1" smtClean="0"/>
              <a:t>ձեր</a:t>
            </a:r>
            <a:r>
              <a:rPr lang="en-US" sz="2800" dirty="0" smtClean="0"/>
              <a:t> </a:t>
            </a:r>
            <a:r>
              <a:rPr lang="en-US" sz="2800" dirty="0" err="1" smtClean="0"/>
              <a:t>փորձությունների</a:t>
            </a:r>
            <a:r>
              <a:rPr lang="en-US" sz="2800" dirty="0" smtClean="0"/>
              <a:t> </a:t>
            </a:r>
            <a:r>
              <a:rPr lang="hy-AM" sz="2800" dirty="0" smtClean="0"/>
              <a:t>մասին:</a:t>
            </a:r>
            <a:endParaRPr lang="en-US" sz="2800" b="0" i="0" u="none" dirty="0">
              <a:solidFill>
                <a:schemeClr val="dk1"/>
              </a:solidFill>
              <a:latin typeface="Rambla"/>
              <a:ea typeface="Rambla"/>
              <a:cs typeface="Rambla"/>
              <a:sym typeface="Rambla"/>
            </a:endParaRPr>
          </a:p>
        </p:txBody>
      </p:sp>
      <p:sp>
        <p:nvSpPr>
          <p:cNvPr id="1028" name="Shape 1028"/>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029" name="Shape 1029" descr="https://encrypted-tbn3.gstatic.com/images?q=tbn:ANd9GcR4sKde4Zv4VpclV0krX8Qn1pngPZCb4RxysTA9yMcjVQ8hOeQHrg"/>
          <p:cNvPicPr preferRelativeResize="0">
            <a:picLocks noGrp="1"/>
          </p:cNvPicPr>
          <p:nvPr>
            <p:ph type="clipArt" idx="2"/>
          </p:nvPr>
        </p:nvPicPr>
        <p:blipFill rotWithShape="1">
          <a:blip r:embed="rId3">
            <a:alphaModFix/>
          </a:blip>
          <a:srcRect/>
          <a:stretch/>
        </p:blipFill>
        <p:spPr>
          <a:xfrm>
            <a:off x="533400" y="1676400"/>
            <a:ext cx="3429000" cy="40386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Shape 1034"/>
          <p:cNvSpPr txBox="1">
            <a:spLocks noGrp="1"/>
          </p:cNvSpPr>
          <p:nvPr>
            <p:ph type="ctrTitle"/>
          </p:nvPr>
        </p:nvSpPr>
        <p:spPr>
          <a:xfrm>
            <a:off x="0" y="1657350"/>
            <a:ext cx="9144000" cy="1939800"/>
          </a:xfrm>
          <a:prstGeom prst="rect">
            <a:avLst/>
          </a:prstGeom>
          <a:noFill/>
          <a:ln>
            <a:noFill/>
          </a:ln>
        </p:spPr>
        <p:txBody>
          <a:bodyPr lIns="91425" tIns="45700" rIns="91425" bIns="45700" anchor="b" anchorCtr="0">
            <a:normAutofit fontScale="90000"/>
          </a:bodyPr>
          <a:lstStyle/>
          <a:p>
            <a:pPr lvl="0" algn="ctr">
              <a:buClr>
                <a:schemeClr val="dk2"/>
              </a:buClr>
              <a:buSzPct val="25000"/>
            </a:pPr>
            <a:r>
              <a:rPr lang="hy-AM" sz="5400" dirty="0" smtClean="0"/>
              <a:t>Ինչպես նախապատրաստվել</a:t>
            </a:r>
            <a:br>
              <a:rPr lang="hy-AM" sz="5400" dirty="0" smtClean="0"/>
            </a:br>
            <a:r>
              <a:rPr lang="hy-AM" sz="5400" dirty="0" smtClean="0"/>
              <a:t>փորձություններին</a:t>
            </a:r>
            <a:endParaRPr lang="en-US" sz="54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35" name="Shape 1035"/>
          <p:cNvSpPr txBox="1">
            <a:spLocks noGrp="1"/>
          </p:cNvSpPr>
          <p:nvPr>
            <p:ph type="subTitle" idx="1"/>
          </p:nvPr>
        </p:nvSpPr>
        <p:spPr>
          <a:xfrm>
            <a:off x="685800" y="3611562"/>
            <a:ext cx="7772400" cy="1200300"/>
          </a:xfrm>
          <a:prstGeom prst="rect">
            <a:avLst/>
          </a:prstGeom>
          <a:noFill/>
          <a:ln>
            <a:noFill/>
          </a:ln>
        </p:spPr>
        <p:txBody>
          <a:bodyPr lIns="45700" tIns="45700" rIns="45700" bIns="45700" anchor="t" anchorCtr="0">
            <a:noAutofit/>
          </a:bodyPr>
          <a:lstStyle/>
          <a:p>
            <a:pPr lvl="0" algn="ctr">
              <a:spcBef>
                <a:spcPts val="0"/>
              </a:spcBef>
              <a:buSzPct val="25000"/>
            </a:pPr>
            <a:r>
              <a:rPr lang="hy-AM" sz="4000" dirty="0" smtClean="0"/>
              <a:t>Գլուխ</a:t>
            </a:r>
            <a:r>
              <a:rPr lang="nl-NL" sz="4000" dirty="0" smtClean="0"/>
              <a:t> </a:t>
            </a:r>
            <a:r>
              <a:rPr lang="en-US" sz="4000" b="0" i="0" u="none" dirty="0" smtClean="0">
                <a:solidFill>
                  <a:schemeClr val="dk2"/>
                </a:solidFill>
                <a:latin typeface="Rambla"/>
                <a:ea typeface="Rambla"/>
                <a:cs typeface="Rambla"/>
                <a:sym typeface="Rambla"/>
              </a:rPr>
              <a:t>3</a:t>
            </a:r>
            <a:endParaRPr lang="en-US" sz="4000" b="0" i="0" u="none" dirty="0">
              <a:solidFill>
                <a:schemeClr val="dk2"/>
              </a:solidFill>
              <a:latin typeface="Rambla"/>
              <a:ea typeface="Rambla"/>
              <a:cs typeface="Rambla"/>
              <a:sym typeface="Rambla"/>
            </a:endParaRPr>
          </a:p>
          <a:p>
            <a:pPr marL="0" marR="64008" lvl="0" indent="0" algn="r" rtl="0">
              <a:spcBef>
                <a:spcPts val="400"/>
              </a:spcBef>
              <a:spcAft>
                <a:spcPts val="0"/>
              </a:spcAft>
              <a:buSzPct val="25000"/>
              <a:buNone/>
            </a:pPr>
            <a:endParaRPr sz="4800" b="0" i="0" u="none" dirty="0">
              <a:solidFill>
                <a:schemeClr val="dk2"/>
              </a:solidFill>
              <a:latin typeface="Rambla"/>
              <a:ea typeface="Rambla"/>
              <a:cs typeface="Rambla"/>
              <a:sym typeface="Rambla"/>
            </a:endParaRPr>
          </a:p>
        </p:txBody>
      </p:sp>
      <p:sp>
        <p:nvSpPr>
          <p:cNvPr id="1036" name="Shape 1036"/>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7E9E7"/>
              </a:buClr>
              <a:buSzPct val="25000"/>
              <a:buFont typeface="Times New Roman"/>
              <a:buNone/>
            </a:pPr>
            <a:r>
              <a:rPr lang="en-US" sz="1000" b="0" i="0" u="none">
                <a:solidFill>
                  <a:srgbClr val="F7E9E7"/>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Shape 1041"/>
          <p:cNvSpPr txBox="1">
            <a:spLocks noGrp="1"/>
          </p:cNvSpPr>
          <p:nvPr>
            <p:ph type="body" idx="1"/>
          </p:nvPr>
        </p:nvSpPr>
        <p:spPr>
          <a:xfrm>
            <a:off x="1752600" y="2971800"/>
            <a:ext cx="7391400" cy="3429000"/>
          </a:xfrm>
          <a:prstGeom prst="rect">
            <a:avLst/>
          </a:prstGeom>
          <a:noFill/>
          <a:ln>
            <a:noFill/>
          </a:ln>
        </p:spPr>
        <p:txBody>
          <a:bodyPr lIns="91425" tIns="45700" rIns="91425" bIns="45700" anchor="t" anchorCtr="0">
            <a:noAutofit/>
          </a:bodyPr>
          <a:lstStyle/>
          <a:p>
            <a:pPr lvl="0" indent="-263525">
              <a:spcBef>
                <a:spcPts val="0"/>
              </a:spcBef>
              <a:buSzPct val="25000"/>
              <a:buNone/>
            </a:pPr>
            <a:r>
              <a:rPr lang="hy-AM" sz="2400" b="1" dirty="0" smtClean="0"/>
              <a:t>Հիմնական հատվածը</a:t>
            </a:r>
            <a:r>
              <a:rPr lang="en-US" sz="2400" b="1" dirty="0" smtClean="0"/>
              <a:t>: </a:t>
            </a:r>
            <a:r>
              <a:rPr lang="en-US" sz="2400" b="1" dirty="0" smtClean="0"/>
              <a:t/>
            </a:r>
            <a:br>
              <a:rPr lang="en-US" sz="2400" b="1" dirty="0" smtClean="0"/>
            </a:br>
            <a:r>
              <a:rPr lang="hy-AM" dirty="0" smtClean="0"/>
              <a:t>Ա </a:t>
            </a:r>
            <a:r>
              <a:rPr lang="hy-AM" dirty="0" smtClean="0"/>
              <a:t>Կորնթացիների </a:t>
            </a:r>
            <a:r>
              <a:rPr lang="en-US" sz="2700" b="0" i="0" u="none" dirty="0" smtClean="0">
                <a:solidFill>
                  <a:schemeClr val="dk1"/>
                </a:solidFill>
                <a:latin typeface="Rambla"/>
                <a:ea typeface="Rambla"/>
                <a:cs typeface="Rambla"/>
                <a:sym typeface="Rambla"/>
              </a:rPr>
              <a:t>10:13 </a:t>
            </a:r>
            <a:endParaRPr lang="en-US" sz="2700" b="0" i="0" u="none" dirty="0">
              <a:solidFill>
                <a:schemeClr val="dk1"/>
              </a:solidFill>
              <a:latin typeface="Rambla"/>
              <a:ea typeface="Rambla"/>
              <a:cs typeface="Rambla"/>
              <a:sym typeface="Rambla"/>
            </a:endParaRPr>
          </a:p>
          <a:p>
            <a:pPr lvl="0" indent="-263525">
              <a:buSzPct val="25000"/>
              <a:buNone/>
            </a:pPr>
            <a:r>
              <a:rPr lang="hy-AM" dirty="0" smtClean="0"/>
              <a:t>«Դուք ոչ մի այլ փորձության չեք ենթարկվել, </a:t>
            </a:r>
            <a:endParaRPr lang="nl-NL" dirty="0" smtClean="0"/>
          </a:p>
          <a:p>
            <a:pPr lvl="0" indent="-263525">
              <a:buSzPct val="25000"/>
              <a:buNone/>
            </a:pPr>
            <a:r>
              <a:rPr lang="hy-AM" dirty="0" smtClean="0"/>
              <a:t>բացի դրանից, ինչ հատուկ է</a:t>
            </a:r>
            <a:r>
              <a:rPr lang="nl-NL" dirty="0" smtClean="0"/>
              <a:t> </a:t>
            </a:r>
            <a:r>
              <a:rPr lang="hy-AM" dirty="0" smtClean="0"/>
              <a:t>մարդուն. Բայց </a:t>
            </a:r>
            <a:endParaRPr lang="nl-NL" dirty="0" smtClean="0"/>
          </a:p>
          <a:p>
            <a:pPr lvl="0" indent="-263525">
              <a:buSzPct val="25000"/>
              <a:buNone/>
            </a:pPr>
            <a:r>
              <a:rPr lang="hy-AM" dirty="0" smtClean="0"/>
              <a:t>Աստված հավատարիմ է եւ չի թողնի ձեզ, որ </a:t>
            </a:r>
            <a:endParaRPr lang="nl-NL" dirty="0" smtClean="0"/>
          </a:p>
          <a:p>
            <a:pPr lvl="0" indent="-263525">
              <a:buSzPct val="25000"/>
              <a:buNone/>
            </a:pPr>
            <a:r>
              <a:rPr lang="hy-AM" dirty="0" smtClean="0"/>
              <a:t>Ձեր</a:t>
            </a:r>
            <a:r>
              <a:rPr lang="nl-NL" dirty="0" smtClean="0"/>
              <a:t> </a:t>
            </a:r>
            <a:r>
              <a:rPr lang="hy-AM" dirty="0" smtClean="0"/>
              <a:t>կարողությունից ավելի փորձվեք, այլ </a:t>
            </a:r>
            <a:endParaRPr lang="nl-NL" dirty="0" smtClean="0"/>
          </a:p>
          <a:p>
            <a:pPr lvl="0" indent="-263525">
              <a:buSzPct val="25000"/>
              <a:buNone/>
            </a:pPr>
            <a:r>
              <a:rPr lang="hy-AM" dirty="0" smtClean="0"/>
              <a:t>փորձության հետ կտա նաեւ ազատվելու</a:t>
            </a:r>
          </a:p>
          <a:p>
            <a:pPr lvl="0" indent="-263525">
              <a:buSzPct val="25000"/>
              <a:buNone/>
            </a:pPr>
            <a:r>
              <a:rPr lang="hy-AM" dirty="0" smtClean="0"/>
              <a:t>միջոց, որ կարողանաք այն կրել»:</a:t>
            </a:r>
            <a:endParaRPr sz="2700" b="0" i="0" u="none" dirty="0">
              <a:solidFill>
                <a:schemeClr val="dk1"/>
              </a:solidFill>
              <a:latin typeface="Rambla"/>
              <a:ea typeface="Rambla"/>
              <a:cs typeface="Rambla"/>
              <a:sym typeface="Rambla"/>
            </a:endParaRPr>
          </a:p>
        </p:txBody>
      </p:sp>
      <p:sp>
        <p:nvSpPr>
          <p:cNvPr id="1042" name="Shape 1042"/>
          <p:cNvSpPr txBox="1"/>
          <p:nvPr/>
        </p:nvSpPr>
        <p:spPr>
          <a:xfrm>
            <a:off x="228600" y="228600"/>
            <a:ext cx="8915400" cy="2133600"/>
          </a:xfrm>
          <a:prstGeom prst="rect">
            <a:avLst/>
          </a:prstGeom>
          <a:noFill/>
          <a:ln>
            <a:noFill/>
          </a:ln>
        </p:spPr>
        <p:txBody>
          <a:bodyPr lIns="91425" tIns="45700" rIns="91425" bIns="45700" anchor="t" anchorCtr="0">
            <a:noAutofit/>
          </a:bodyPr>
          <a:lstStyle/>
          <a:p>
            <a:pPr lvl="0" indent="-263525">
              <a:buSzPct val="25000"/>
            </a:pPr>
            <a:r>
              <a:rPr lang="hy-AM" sz="3200" b="1" dirty="0" smtClean="0"/>
              <a:t>Հիմնական </a:t>
            </a:r>
            <a:r>
              <a:rPr lang="en-US" sz="3200" b="1" dirty="0" err="1" smtClean="0"/>
              <a:t>աստվածաշնչյան</a:t>
            </a:r>
            <a:r>
              <a:rPr lang="en-US" sz="3200" b="1" dirty="0" smtClean="0"/>
              <a:t> </a:t>
            </a:r>
            <a:r>
              <a:rPr lang="hy-AM" sz="3200" b="1" dirty="0" smtClean="0"/>
              <a:t>ճշմարտությունը</a:t>
            </a:r>
            <a:r>
              <a:rPr lang="en-US" sz="3200" b="1" dirty="0" smtClean="0">
                <a:solidFill>
                  <a:schemeClr val="dk1"/>
                </a:solidFill>
                <a:latin typeface="Times New Roman"/>
                <a:ea typeface="Times New Roman"/>
                <a:cs typeface="Times New Roman"/>
                <a:sym typeface="Times New Roman"/>
              </a:rPr>
              <a:t>:</a:t>
            </a:r>
            <a:endParaRPr lang="en-US" sz="3200" dirty="0" smtClean="0">
              <a:latin typeface="Times New Roman"/>
              <a:ea typeface="Times New Roman"/>
              <a:cs typeface="Times New Roman"/>
              <a:sym typeface="Times New Roman"/>
            </a:endParaRPr>
          </a:p>
          <a:p>
            <a:pPr marL="342900" lvl="0" indent="-342900">
              <a:spcBef>
                <a:spcPts val="640"/>
              </a:spcBef>
              <a:buClr>
                <a:schemeClr val="dk1"/>
              </a:buClr>
              <a:buSzPct val="25000"/>
            </a:pPr>
            <a:r>
              <a:rPr lang="hy-AM" sz="3200" dirty="0" smtClean="0">
                <a:solidFill>
                  <a:schemeClr val="dk1"/>
                </a:solidFill>
                <a:latin typeface="Times New Roman"/>
                <a:ea typeface="Times New Roman"/>
                <a:cs typeface="Times New Roman"/>
                <a:sym typeface="Times New Roman"/>
              </a:rPr>
              <a:t>Որպես քրիստոնյա՝ ես կարիք ունեմ </a:t>
            </a:r>
            <a:endParaRPr lang="nl-NL" sz="3200" dirty="0" smtClean="0">
              <a:solidFill>
                <a:schemeClr val="dk1"/>
              </a:solidFill>
              <a:latin typeface="Times New Roman"/>
              <a:ea typeface="Times New Roman"/>
              <a:cs typeface="Times New Roman"/>
              <a:sym typeface="Times New Roman"/>
            </a:endParaRPr>
          </a:p>
          <a:p>
            <a:pPr marL="342900" lvl="0" indent="-342900">
              <a:spcBef>
                <a:spcPts val="640"/>
              </a:spcBef>
              <a:buClr>
                <a:schemeClr val="dk1"/>
              </a:buClr>
              <a:buSzPct val="25000"/>
            </a:pPr>
            <a:r>
              <a:rPr lang="hy-AM" sz="3200" dirty="0" smtClean="0">
                <a:solidFill>
                  <a:schemeClr val="dk1"/>
                </a:solidFill>
                <a:latin typeface="Times New Roman"/>
                <a:ea typeface="Times New Roman"/>
                <a:cs typeface="Times New Roman"/>
                <a:sym typeface="Times New Roman"/>
              </a:rPr>
              <a:t>պատրաստվելու, որպեսզի</a:t>
            </a:r>
            <a:r>
              <a:rPr lang="nl-NL" sz="3200" dirty="0" smtClean="0">
                <a:solidFill>
                  <a:schemeClr val="dk1"/>
                </a:solidFill>
                <a:latin typeface="Times New Roman"/>
                <a:ea typeface="Times New Roman"/>
                <a:cs typeface="Times New Roman"/>
                <a:sym typeface="Times New Roman"/>
              </a:rPr>
              <a:t> </a:t>
            </a:r>
            <a:r>
              <a:rPr lang="hy-AM" sz="3200" dirty="0" smtClean="0">
                <a:solidFill>
                  <a:schemeClr val="dk1"/>
                </a:solidFill>
                <a:latin typeface="Times New Roman"/>
                <a:ea typeface="Times New Roman"/>
                <a:cs typeface="Times New Roman"/>
                <a:sym typeface="Times New Roman"/>
              </a:rPr>
              <a:t>հաղթահարեմ </a:t>
            </a:r>
            <a:endParaRPr lang="nl-NL" sz="3200" dirty="0" smtClean="0">
              <a:solidFill>
                <a:schemeClr val="dk1"/>
              </a:solidFill>
              <a:latin typeface="Times New Roman"/>
              <a:ea typeface="Times New Roman"/>
              <a:cs typeface="Times New Roman"/>
              <a:sym typeface="Times New Roman"/>
            </a:endParaRPr>
          </a:p>
          <a:p>
            <a:pPr marL="342900" lvl="0" indent="-342900">
              <a:spcBef>
                <a:spcPts val="640"/>
              </a:spcBef>
              <a:buClr>
                <a:schemeClr val="dk1"/>
              </a:buClr>
              <a:buSzPct val="25000"/>
            </a:pPr>
            <a:r>
              <a:rPr lang="hy-AM" sz="3200" dirty="0" smtClean="0">
                <a:solidFill>
                  <a:schemeClr val="dk1"/>
                </a:solidFill>
                <a:latin typeface="Times New Roman"/>
                <a:ea typeface="Times New Roman"/>
                <a:cs typeface="Times New Roman"/>
                <a:sym typeface="Times New Roman"/>
              </a:rPr>
              <a:t>ցանկացած փորձություն:</a:t>
            </a:r>
            <a:endParaRPr sz="3200" b="0" i="0" u="none" dirty="0">
              <a:solidFill>
                <a:schemeClr val="dk1"/>
              </a:solidFill>
              <a:latin typeface="Times New Roman"/>
              <a:ea typeface="Times New Roman"/>
              <a:cs typeface="Times New Roman"/>
              <a:sym typeface="Times New Roman"/>
            </a:endParaRPr>
          </a:p>
        </p:txBody>
      </p:sp>
      <p:sp>
        <p:nvSpPr>
          <p:cNvPr id="1043" name="Shape 1043"/>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Shape 1048"/>
          <p:cNvSpPr txBox="1">
            <a:spLocks noGrp="1"/>
          </p:cNvSpPr>
          <p:nvPr>
            <p:ph type="title"/>
          </p:nvPr>
        </p:nvSpPr>
        <p:spPr>
          <a:xfrm>
            <a:off x="838200" y="228600"/>
            <a:ext cx="7785000" cy="1262100"/>
          </a:xfrm>
          <a:prstGeom prst="rect">
            <a:avLst/>
          </a:prstGeom>
          <a:noFill/>
          <a:ln>
            <a:noFill/>
          </a:ln>
        </p:spPr>
        <p:txBody>
          <a:bodyPr lIns="91425" tIns="45700" rIns="91425" bIns="45700" anchor="ctr" anchorCtr="0">
            <a:normAutofit/>
          </a:bodyPr>
          <a:lstStyle/>
          <a:p>
            <a:pPr marL="742950" lvl="0" indent="-742950" algn="ctr">
              <a:buClr>
                <a:schemeClr val="dk2"/>
              </a:buClr>
              <a:buSzPct val="100000"/>
            </a:pPr>
            <a:r>
              <a:rPr lang="hy-AM" dirty="0" smtClean="0"/>
              <a:t>Ա. Մոտեցի՛ր Աստծուն:</a:t>
            </a:r>
            <a:endParaRPr lang="en-US" sz="41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49" name="Shape 1049"/>
          <p:cNvSpPr txBox="1">
            <a:spLocks noGrp="1"/>
          </p:cNvSpPr>
          <p:nvPr>
            <p:ph type="body" idx="1"/>
          </p:nvPr>
        </p:nvSpPr>
        <p:spPr>
          <a:xfrm>
            <a:off x="4267200" y="1371600"/>
            <a:ext cx="4876800" cy="4876800"/>
          </a:xfrm>
          <a:prstGeom prst="rect">
            <a:avLst/>
          </a:prstGeom>
          <a:noFill/>
          <a:ln>
            <a:noFill/>
          </a:ln>
        </p:spPr>
        <p:txBody>
          <a:bodyPr lIns="91425" tIns="45700" rIns="91425" bIns="45700" anchor="t" anchorCtr="0">
            <a:noAutofit/>
          </a:bodyPr>
          <a:lstStyle/>
          <a:p>
            <a:pPr marL="533400" lvl="0" indent="-533400">
              <a:spcBef>
                <a:spcPts val="0"/>
              </a:spcBef>
              <a:buFont typeface="Arial"/>
              <a:buChar char="•"/>
            </a:pPr>
            <a:r>
              <a:rPr lang="hy-AM" sz="2800" u="sng" dirty="0" smtClean="0">
                <a:solidFill>
                  <a:schemeClr val="hlink"/>
                </a:solidFill>
              </a:rPr>
              <a:t>Կարդացեք Աստվածաշունչը եւ աղոթեք, </a:t>
            </a:r>
            <a:r>
              <a:rPr lang="hy-AM" sz="2800" dirty="0" smtClean="0">
                <a:solidFill>
                  <a:schemeClr val="tx1"/>
                </a:solidFill>
              </a:rPr>
              <a:t>եթե ցանկանում ե</a:t>
            </a:r>
            <a:r>
              <a:rPr lang="en-US" sz="2800" dirty="0" smtClean="0">
                <a:solidFill>
                  <a:schemeClr val="tx1"/>
                </a:solidFill>
              </a:rPr>
              <a:t>ս</a:t>
            </a:r>
            <a:r>
              <a:rPr lang="hy-AM" sz="2800" dirty="0" smtClean="0">
                <a:solidFill>
                  <a:schemeClr val="tx1"/>
                </a:solidFill>
              </a:rPr>
              <a:t> պատրաստ լինել ցանկացած գայթակղությանը</a:t>
            </a:r>
            <a:r>
              <a:rPr lang="en-US" sz="2800" dirty="0" smtClean="0">
                <a:solidFill>
                  <a:schemeClr val="tx1"/>
                </a:solidFill>
              </a:rPr>
              <a:t>, </a:t>
            </a:r>
            <a:r>
              <a:rPr lang="en-US" sz="2800" dirty="0" err="1" smtClean="0">
                <a:solidFill>
                  <a:schemeClr val="tx1"/>
                </a:solidFill>
              </a:rPr>
              <a:t>որը</a:t>
            </a:r>
            <a:r>
              <a:rPr lang="hy-AM" sz="2800" dirty="0" smtClean="0">
                <a:solidFill>
                  <a:schemeClr val="tx1"/>
                </a:solidFill>
              </a:rPr>
              <a:t> Սատանան կարող է ձեր առջեւ դնել:</a:t>
            </a:r>
            <a:endParaRPr lang="nl-NL" sz="2800" dirty="0" smtClean="0">
              <a:solidFill>
                <a:schemeClr val="tx1"/>
              </a:solidFill>
            </a:endParaRPr>
          </a:p>
          <a:p>
            <a:pPr marL="533400" lvl="0" indent="-533400">
              <a:spcBef>
                <a:spcPts val="0"/>
              </a:spcBef>
              <a:buFont typeface="Arial"/>
              <a:buChar char="•"/>
            </a:pPr>
            <a:r>
              <a:rPr lang="en-US" sz="2800" dirty="0" err="1" smtClean="0"/>
              <a:t>Սովորի</a:t>
            </a:r>
            <a:r>
              <a:rPr lang="hy-AM" sz="2800" dirty="0" smtClean="0"/>
              <a:t> Հիսուսի</a:t>
            </a:r>
            <a:r>
              <a:rPr lang="en-US" sz="2800" dirty="0" smtClean="0"/>
              <a:t>՝ </a:t>
            </a:r>
            <a:r>
              <a:rPr lang="hy-AM" sz="2800" dirty="0" smtClean="0"/>
              <a:t>գայթակղությ</a:t>
            </a:r>
            <a:r>
              <a:rPr lang="en-US" sz="2800" dirty="0" err="1" smtClean="0"/>
              <a:t>ու</a:t>
            </a:r>
            <a:r>
              <a:rPr lang="hy-AM" sz="2800" dirty="0" smtClean="0"/>
              <a:t>նը</a:t>
            </a:r>
            <a:r>
              <a:rPr lang="en-US" sz="2800" dirty="0" smtClean="0"/>
              <a:t> </a:t>
            </a:r>
            <a:r>
              <a:rPr lang="en-US" sz="2800" dirty="0" err="1" smtClean="0"/>
              <a:t>հաղթահարելու</a:t>
            </a:r>
            <a:r>
              <a:rPr lang="en-US" sz="2800" dirty="0" smtClean="0"/>
              <a:t> </a:t>
            </a:r>
            <a:r>
              <a:rPr lang="en-US" sz="2800" dirty="0" err="1" smtClean="0"/>
              <a:t>կերպը</a:t>
            </a:r>
            <a:r>
              <a:rPr lang="en-US" sz="2800" dirty="0" smtClean="0"/>
              <a:t>:</a:t>
            </a:r>
            <a:endParaRPr lang="en-US" sz="2800" b="0" i="0" u="none" dirty="0">
              <a:solidFill>
                <a:schemeClr val="dk1"/>
              </a:solidFill>
              <a:latin typeface="Rambla"/>
              <a:ea typeface="Rambla"/>
              <a:cs typeface="Rambla"/>
              <a:sym typeface="Rambla"/>
            </a:endParaRPr>
          </a:p>
        </p:txBody>
      </p:sp>
      <p:sp>
        <p:nvSpPr>
          <p:cNvPr id="1050" name="Shape 1050"/>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051" name="Shape 1051" descr="https://encrypted-tbn2.gstatic.com/images?q=tbn:ANd9GcQWdeC29pCiEMkJaeaIiEQK_JDHiJQSzktpfLDS7ZKienHkeb9nKQ"/>
          <p:cNvPicPr preferRelativeResize="0">
            <a:picLocks noGrp="1"/>
          </p:cNvPicPr>
          <p:nvPr>
            <p:ph type="clipArt" idx="2"/>
          </p:nvPr>
        </p:nvPicPr>
        <p:blipFill rotWithShape="1">
          <a:blip r:embed="rId3">
            <a:alphaModFix/>
          </a:blip>
          <a:srcRect/>
          <a:stretch/>
        </p:blipFill>
        <p:spPr>
          <a:xfrm>
            <a:off x="457200" y="1676400"/>
            <a:ext cx="3810000" cy="3886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body" idx="1"/>
            <p:extLst>
              <p:ext uri="{D42A27DB-BD31-4B8C-83A1-F6EECF244321}">
                <p14:modId xmlns:p14="http://schemas.microsoft.com/office/powerpoint/2010/main" val="1944648585"/>
              </p:ext>
            </p:extLst>
          </p:nvPr>
        </p:nvSpPr>
        <p:spPr>
          <a:xfrm>
            <a:off x="457200" y="1143000"/>
            <a:ext cx="8382000" cy="5410200"/>
          </a:xfrm>
          <a:prstGeom prst="rect">
            <a:avLst/>
          </a:prstGeom>
          <a:noFill/>
          <a:ln>
            <a:noFill/>
          </a:ln>
        </p:spPr>
        <p:txBody>
          <a:bodyPr lIns="91425" tIns="45700" rIns="91425" bIns="45700" anchor="t" anchorCtr="0">
            <a:noAutofit/>
          </a:bodyPr>
          <a:lstStyle/>
          <a:p>
            <a:pPr indent="-185420">
              <a:spcBef>
                <a:spcPts val="0"/>
              </a:spcBef>
              <a:buNone/>
            </a:pPr>
            <a:r>
              <a:rPr lang="en-US" sz="2000" b="1" dirty="0"/>
              <a:t>Կ</a:t>
            </a:r>
            <a:r>
              <a:rPr lang="hy-AM" sz="2000" b="1" dirty="0" smtClean="0"/>
              <a:t>րկնողություն</a:t>
            </a:r>
            <a:r>
              <a:rPr lang="hy-AM" sz="2000" dirty="0" smtClean="0"/>
              <a:t> </a:t>
            </a:r>
            <a:r>
              <a:rPr lang="en-US" sz="2000" b="1" dirty="0" smtClean="0">
                <a:solidFill>
                  <a:schemeClr val="tx1"/>
                </a:solidFill>
                <a:latin typeface="Times New Roman"/>
                <a:ea typeface="Times New Roman"/>
                <a:cs typeface="Times New Roman"/>
                <a:sym typeface="Times New Roman"/>
              </a:rPr>
              <a:t>:</a:t>
            </a:r>
            <a:r>
              <a:rPr lang="en-US" sz="2000" b="1" dirty="0">
                <a:solidFill>
                  <a:schemeClr val="tx1"/>
                </a:solidFill>
                <a:latin typeface="Times New Roman"/>
                <a:ea typeface="Times New Roman"/>
                <a:cs typeface="Times New Roman"/>
                <a:sym typeface="Times New Roman"/>
              </a:rPr>
              <a:t>   </a:t>
            </a:r>
            <a:r>
              <a:rPr lang="hy-AM" sz="2000" b="1" dirty="0" smtClean="0"/>
              <a:t>Տարբերակները հիշեցնում են </a:t>
            </a:r>
            <a:r>
              <a:rPr lang="nl-NL" sz="2000" b="1" dirty="0" smtClean="0"/>
              <a:t>   </a:t>
            </a:r>
            <a:r>
              <a:rPr lang="hy-AM" sz="2000" b="1" dirty="0" smtClean="0"/>
              <a:t>Պետք է արվի </a:t>
            </a:r>
            <a:r>
              <a:rPr lang="nl-NL" sz="2000" b="1" dirty="0" smtClean="0"/>
              <a:t>:</a:t>
            </a:r>
            <a:endParaRPr lang="en-US" dirty="0">
              <a:solidFill>
                <a:schemeClr val="tx1"/>
              </a:solidFill>
              <a:cs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1. </a:t>
            </a:r>
            <a:r>
              <a:rPr lang="hy-AM" sz="2000" dirty="0" smtClean="0"/>
              <a:t>1 Կորնթացիներ 10:13</a:t>
            </a:r>
            <a:r>
              <a:rPr lang="en-US" sz="2000" dirty="0" smtClean="0">
                <a:solidFill>
                  <a:srgbClr val="000000"/>
                </a:solidFill>
                <a:latin typeface="Times New Roman"/>
                <a:cs typeface="Times New Roman"/>
                <a:sym typeface="Times New Roman"/>
              </a:rPr>
              <a:t>				</a:t>
            </a:r>
            <a:r>
              <a:rPr lang="hy-AM" sz="2000" dirty="0" smtClean="0"/>
              <a:t>Դաս</a:t>
            </a:r>
            <a:r>
              <a:rPr lang="en-US" sz="2000" b="0" i="0" u="none" strike="noStrike" cap="none" dirty="0" smtClean="0">
                <a:solidFill>
                  <a:srgbClr val="000000"/>
                </a:solidFill>
                <a:latin typeface="Times New Roman"/>
                <a:ea typeface="Times New Roman"/>
                <a:cs typeface="Times New Roman"/>
                <a:sym typeface="Times New Roman"/>
              </a:rPr>
              <a:t> </a:t>
            </a:r>
            <a:r>
              <a:rPr lang="en-US" sz="2000" b="0" i="0" u="none" strike="noStrike" cap="none" dirty="0">
                <a:solidFill>
                  <a:srgbClr val="000000"/>
                </a:solidFill>
                <a:latin typeface="Times New Roman"/>
                <a:ea typeface="Times New Roman"/>
                <a:cs typeface="Times New Roman"/>
                <a:sym typeface="Times New Roman"/>
              </a:rPr>
              <a:t>2</a:t>
            </a:r>
          </a:p>
          <a:p>
            <a:pPr marL="0" indent="0">
              <a:buSzPct val="25000"/>
              <a:buNone/>
            </a:pPr>
            <a:r>
              <a:rPr lang="en-US" sz="2000" dirty="0">
                <a:solidFill>
                  <a:srgbClr val="000000"/>
                </a:solidFill>
                <a:latin typeface="Times New Roman"/>
                <a:ea typeface="Times New Roman"/>
                <a:cs typeface="Times New Roman"/>
                <a:sym typeface="Times New Roman"/>
              </a:rPr>
              <a:t>2</a:t>
            </a:r>
            <a:r>
              <a:rPr lang="en-US" sz="2000" dirty="0" smtClean="0">
                <a:solidFill>
                  <a:srgbClr val="000000"/>
                </a:solidFill>
                <a:latin typeface="Times New Roman"/>
                <a:ea typeface="Times New Roman"/>
                <a:cs typeface="Times New Roman"/>
                <a:sym typeface="Times New Roman"/>
              </a:rPr>
              <a:t>. </a:t>
            </a:r>
            <a:r>
              <a:rPr lang="hy-AM" sz="2000" dirty="0" smtClean="0"/>
              <a:t>Հակոբոս 4</a:t>
            </a:r>
            <a:r>
              <a:rPr lang="nl-NL" sz="2000" dirty="0" smtClean="0"/>
              <a:t>:</a:t>
            </a:r>
            <a:r>
              <a:rPr lang="hy-AM" sz="2000" dirty="0" smtClean="0"/>
              <a:t>7-8</a:t>
            </a:r>
            <a:r>
              <a:rPr lang="nl-NL" sz="2000" dirty="0" smtClean="0"/>
              <a:t>					</a:t>
            </a:r>
            <a:r>
              <a:rPr lang="hy-AM" sz="2000" dirty="0" smtClean="0"/>
              <a:t>Դաս</a:t>
            </a:r>
            <a:r>
              <a:rPr lang="en-US" sz="2000" b="0" i="0" u="none" strike="noStrike" cap="none" dirty="0" smtClean="0">
                <a:solidFill>
                  <a:srgbClr val="000000"/>
                </a:solidFill>
                <a:latin typeface="Times New Roman"/>
                <a:ea typeface="Times New Roman"/>
                <a:cs typeface="Times New Roman"/>
                <a:sym typeface="Times New Roman"/>
              </a:rPr>
              <a:t> </a:t>
            </a:r>
            <a:r>
              <a:rPr lang="en-US" sz="2000" b="0" i="0" u="none" strike="noStrike" cap="none" dirty="0">
                <a:solidFill>
                  <a:srgbClr val="000000"/>
                </a:solidFill>
                <a:latin typeface="Times New Roman"/>
                <a:ea typeface="Times New Roman"/>
                <a:cs typeface="Times New Roman"/>
                <a:sym typeface="Times New Roman"/>
              </a:rPr>
              <a:t>3</a:t>
            </a:r>
            <a:r>
              <a:rPr lang="en-US" sz="2000" dirty="0">
                <a:solidFill>
                  <a:srgbClr val="000000"/>
                </a:solidFill>
                <a:latin typeface="Times New Roman"/>
                <a:ea typeface="Times New Roman"/>
                <a:cs typeface="Times New Roman"/>
                <a:sym typeface="Times New Roman"/>
              </a:rPr>
              <a:t> </a:t>
            </a:r>
            <a:endParaRPr lang="en-US" sz="2000" b="0" i="0" u="none" strike="noStrike" cap="none" dirty="0">
              <a:solidFill>
                <a:srgbClr val="000000"/>
              </a:solidFill>
              <a:latin typeface="Times New Roman"/>
              <a:ea typeface="Times New Roman"/>
              <a:cs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3. </a:t>
            </a:r>
            <a:r>
              <a:rPr lang="hy-AM" sz="2000" dirty="0" smtClean="0"/>
              <a:t>Ճնշումներն հաղթահարելու քայլերը</a:t>
            </a:r>
            <a:r>
              <a:rPr lang="nl-NL" sz="2000" dirty="0" smtClean="0"/>
              <a:t>		</a:t>
            </a:r>
            <a:r>
              <a:rPr lang="en-US" sz="2000" b="0" i="0" u="none" strike="noStrike" cap="none" dirty="0" smtClean="0">
                <a:solidFill>
                  <a:srgbClr val="000000"/>
                </a:solidFill>
                <a:latin typeface="Times New Roman"/>
                <a:ea typeface="Times New Roman"/>
                <a:cs typeface="Times New Roman"/>
                <a:sym typeface="Times New Roman"/>
              </a:rPr>
              <a:t>   	</a:t>
            </a:r>
            <a:r>
              <a:rPr lang="hy-AM" sz="2000" dirty="0" smtClean="0"/>
              <a:t>Դաս </a:t>
            </a:r>
            <a:r>
              <a:rPr lang="en-US" sz="2000" b="0" i="0" u="none" strike="noStrike" cap="none" dirty="0" smtClean="0">
                <a:solidFill>
                  <a:srgbClr val="000000"/>
                </a:solidFill>
                <a:latin typeface="Times New Roman"/>
                <a:ea typeface="Times New Roman"/>
                <a:cs typeface="Times New Roman"/>
                <a:sym typeface="Times New Roman"/>
              </a:rPr>
              <a:t>4</a:t>
            </a:r>
            <a:endParaRPr lang="en-US" sz="2000" b="0"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hy-AM" sz="2000" b="1" dirty="0" smtClean="0"/>
              <a:t>Ուսումնասիրության ուղեցույցը</a:t>
            </a:r>
            <a:r>
              <a:rPr lang="en-US" sz="2000" b="1" i="0" u="none" strike="noStrike" cap="none" dirty="0" smtClean="0">
                <a:solidFill>
                  <a:srgbClr val="000000"/>
                </a:solidFill>
                <a:latin typeface="Times New Roman"/>
                <a:ea typeface="Times New Roman"/>
                <a:cs typeface="Times New Roman"/>
                <a:sym typeface="Times New Roman"/>
              </a:rPr>
              <a:t>:</a:t>
            </a:r>
            <a:endParaRPr lang="en-US" sz="2000" b="1"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 </a:t>
            </a:r>
            <a:r>
              <a:rPr lang="hy-AM" sz="2000" dirty="0" smtClean="0"/>
              <a:t>ծրագիր</a:t>
            </a:r>
            <a:r>
              <a:rPr lang="en-US" sz="2000" b="0" i="0" u="none" strike="noStrike" cap="none" dirty="0" smtClean="0">
                <a:solidFill>
                  <a:srgbClr val="000000"/>
                </a:solidFill>
                <a:latin typeface="Times New Roman"/>
                <a:ea typeface="Times New Roman"/>
                <a:cs typeface="Times New Roman"/>
                <a:sym typeface="Times New Roman"/>
              </a:rPr>
              <a:t>#    </a:t>
            </a:r>
            <a:r>
              <a:rPr lang="hy-AM" sz="2000" dirty="0" smtClean="0"/>
              <a:t>Պետք է անել նախ</a:t>
            </a:r>
            <a:r>
              <a:rPr lang="en-US" sz="2000" dirty="0" err="1" smtClean="0"/>
              <a:t>ապես</a:t>
            </a:r>
            <a:r>
              <a:rPr lang="hy-AM" sz="2000" dirty="0" smtClean="0"/>
              <a:t> կամ </a:t>
            </a:r>
            <a:r>
              <a:rPr lang="en-US" sz="2000" dirty="0" err="1" smtClean="0"/>
              <a:t>ընթացքում</a:t>
            </a:r>
            <a:r>
              <a:rPr lang="en-US" sz="2000" b="0" i="0" u="none" strike="noStrike" cap="none" dirty="0" smtClean="0">
                <a:solidFill>
                  <a:srgbClr val="000000"/>
                </a:solidFill>
                <a:latin typeface="Times New Roman"/>
                <a:ea typeface="Times New Roman"/>
                <a:cs typeface="Times New Roman"/>
                <a:sym typeface="Times New Roman"/>
              </a:rPr>
              <a:t>:</a:t>
            </a:r>
            <a:endParaRPr lang="en-US" sz="2000" b="0"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	1		</a:t>
            </a:r>
            <a:r>
              <a:rPr lang="hy-AM" sz="2000" dirty="0" smtClean="0"/>
              <a:t> Դաս </a:t>
            </a:r>
            <a:r>
              <a:rPr lang="en-US" sz="2000" b="0" i="0" u="none" strike="noStrike" cap="none" dirty="0" smtClean="0">
                <a:solidFill>
                  <a:srgbClr val="000000"/>
                </a:solidFill>
                <a:latin typeface="Times New Roman"/>
                <a:ea typeface="Times New Roman"/>
                <a:cs typeface="Times New Roman"/>
                <a:sym typeface="Times New Roman"/>
              </a:rPr>
              <a:t>1</a:t>
            </a:r>
            <a:endParaRPr lang="en-US" sz="2000" b="0"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	2		</a:t>
            </a:r>
            <a:r>
              <a:rPr lang="hy-AM" sz="2000" dirty="0" smtClean="0"/>
              <a:t> Դաս </a:t>
            </a:r>
            <a:r>
              <a:rPr lang="en-US" sz="2000" b="0" i="0" u="none" strike="noStrike" cap="none" dirty="0" smtClean="0">
                <a:solidFill>
                  <a:srgbClr val="000000"/>
                </a:solidFill>
                <a:latin typeface="Times New Roman"/>
                <a:ea typeface="Times New Roman"/>
                <a:cs typeface="Times New Roman"/>
                <a:sym typeface="Times New Roman"/>
              </a:rPr>
              <a:t>1</a:t>
            </a:r>
            <a:endParaRPr lang="en-US" sz="2000" b="0"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	3		</a:t>
            </a:r>
            <a:r>
              <a:rPr lang="hy-AM" sz="2000" dirty="0" smtClean="0"/>
              <a:t> Դաս </a:t>
            </a:r>
            <a:r>
              <a:rPr lang="en-US" sz="2000" b="0" i="0" u="none" strike="noStrike" cap="none" dirty="0" smtClean="0">
                <a:solidFill>
                  <a:srgbClr val="000000"/>
                </a:solidFill>
                <a:latin typeface="Times New Roman"/>
                <a:ea typeface="Times New Roman"/>
                <a:cs typeface="Times New Roman"/>
                <a:sym typeface="Times New Roman"/>
              </a:rPr>
              <a:t>2</a:t>
            </a:r>
            <a:endParaRPr lang="en-US" sz="2000" b="0"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	4		</a:t>
            </a:r>
            <a:r>
              <a:rPr lang="hy-AM" sz="2000" dirty="0" smtClean="0"/>
              <a:t> Դաս </a:t>
            </a:r>
            <a:r>
              <a:rPr lang="en-US" sz="2000" b="0" i="0" u="none" strike="noStrike" cap="none" dirty="0" smtClean="0">
                <a:solidFill>
                  <a:srgbClr val="000000"/>
                </a:solidFill>
                <a:latin typeface="Times New Roman"/>
                <a:ea typeface="Times New Roman"/>
                <a:cs typeface="Times New Roman"/>
                <a:sym typeface="Times New Roman"/>
              </a:rPr>
              <a:t>2</a:t>
            </a:r>
            <a:endParaRPr lang="en-US" sz="2000" b="0"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	5		</a:t>
            </a:r>
            <a:r>
              <a:rPr lang="hy-AM" sz="2000" dirty="0" smtClean="0"/>
              <a:t> Դաս </a:t>
            </a:r>
            <a:r>
              <a:rPr lang="en-US" sz="2000" b="0" i="0" u="none" strike="noStrike" cap="none" dirty="0" smtClean="0">
                <a:solidFill>
                  <a:srgbClr val="000000"/>
                </a:solidFill>
                <a:latin typeface="Times New Roman"/>
                <a:ea typeface="Times New Roman"/>
                <a:cs typeface="Times New Roman"/>
                <a:sym typeface="Times New Roman"/>
              </a:rPr>
              <a:t>3</a:t>
            </a:r>
            <a:endParaRPr lang="en-US" sz="2000" b="0"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	6		</a:t>
            </a:r>
            <a:r>
              <a:rPr lang="hy-AM" sz="2000" dirty="0" smtClean="0"/>
              <a:t> Դաս </a:t>
            </a:r>
            <a:r>
              <a:rPr lang="en-US" sz="2000" b="0" i="0" u="none" strike="noStrike" cap="none" dirty="0" smtClean="0">
                <a:solidFill>
                  <a:srgbClr val="000000"/>
                </a:solidFill>
                <a:latin typeface="Times New Roman"/>
                <a:ea typeface="Times New Roman"/>
                <a:cs typeface="Times New Roman"/>
                <a:sym typeface="Times New Roman"/>
              </a:rPr>
              <a:t>3</a:t>
            </a:r>
            <a:endParaRPr lang="en-US" sz="2000" b="0"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	7		</a:t>
            </a:r>
            <a:r>
              <a:rPr lang="hy-AM" sz="2000" dirty="0" smtClean="0"/>
              <a:t> Դաս </a:t>
            </a:r>
            <a:r>
              <a:rPr lang="en-US" sz="2000" b="0" i="0" u="none" strike="noStrike" cap="none" dirty="0" smtClean="0">
                <a:solidFill>
                  <a:srgbClr val="000000"/>
                </a:solidFill>
                <a:latin typeface="Times New Roman"/>
                <a:ea typeface="Times New Roman"/>
                <a:cs typeface="Times New Roman"/>
                <a:sym typeface="Times New Roman"/>
              </a:rPr>
              <a:t>4 </a:t>
            </a:r>
            <a:endParaRPr lang="en-US" sz="2000" b="0" i="0" u="none" strike="noStrike" cap="none" dirty="0">
              <a:solidFill>
                <a:srgbClr val="000000"/>
              </a:solidFill>
              <a:latin typeface="Times New Roman"/>
              <a:ea typeface="Times New Roman"/>
              <a:cs typeface="Times New Roman"/>
              <a:sym typeface="Times New Roman"/>
            </a:endParaRPr>
          </a:p>
          <a:p>
            <a:pPr marL="0" lvl="0" indent="0">
              <a:buSzPct val="25000"/>
              <a:buNone/>
            </a:pPr>
            <a:r>
              <a:rPr lang="en-US" sz="2000" b="0" i="0" u="none" strike="noStrike" cap="none" dirty="0">
                <a:solidFill>
                  <a:srgbClr val="000000"/>
                </a:solidFill>
                <a:latin typeface="Times New Roman"/>
                <a:ea typeface="Times New Roman"/>
                <a:cs typeface="Times New Roman"/>
                <a:sym typeface="Times New Roman"/>
              </a:rPr>
              <a:t>	8		</a:t>
            </a:r>
            <a:r>
              <a:rPr lang="hy-AM" sz="2000" dirty="0" smtClean="0"/>
              <a:t> Դաս </a:t>
            </a:r>
            <a:r>
              <a:rPr lang="en-US" sz="2000" b="0" i="0" u="none" strike="noStrike" cap="none" dirty="0" smtClean="0">
                <a:solidFill>
                  <a:srgbClr val="000000"/>
                </a:solidFill>
                <a:latin typeface="Times New Roman"/>
                <a:ea typeface="Times New Roman"/>
                <a:cs typeface="Times New Roman"/>
                <a:sym typeface="Times New Roman"/>
              </a:rPr>
              <a:t>4</a:t>
            </a:r>
            <a:r>
              <a:rPr lang="en-US" sz="2000" b="0" i="0" u="none" strike="noStrike" cap="none" dirty="0">
                <a:solidFill>
                  <a:srgbClr val="000000"/>
                </a:solidFill>
                <a:latin typeface="Times New Roman"/>
                <a:ea typeface="Times New Roman"/>
                <a:cs typeface="Times New Roman"/>
                <a:sym typeface="Times New Roman"/>
              </a:rPr>
              <a:t>		</a:t>
            </a:r>
            <a:r>
              <a:rPr lang="hy-AM" sz="2000" dirty="0" smtClean="0"/>
              <a:t> </a:t>
            </a:r>
            <a:r>
              <a:rPr lang="nl-NL" sz="2000" dirty="0" smtClean="0"/>
              <a:t>	</a:t>
            </a:r>
            <a:r>
              <a:rPr lang="en-US" sz="2000" b="1" dirty="0" err="1" smtClean="0"/>
              <a:t>Քննություն</a:t>
            </a:r>
            <a:r>
              <a:rPr lang="en-US" sz="2000" b="1" i="0" u="none" strike="noStrike" cap="none" dirty="0" smtClean="0">
                <a:solidFill>
                  <a:srgbClr val="000000"/>
                </a:solidFill>
                <a:latin typeface="Times New Roman"/>
                <a:ea typeface="Times New Roman"/>
                <a:cs typeface="Times New Roman"/>
                <a:sym typeface="Times New Roman"/>
              </a:rPr>
              <a:t>:</a:t>
            </a:r>
            <a:r>
              <a:rPr lang="en-US" sz="2000" b="0" i="0" u="none" strike="noStrike" cap="none" dirty="0" smtClean="0">
                <a:solidFill>
                  <a:srgbClr val="000000"/>
                </a:solidFill>
                <a:latin typeface="Times New Roman"/>
                <a:ea typeface="Times New Roman"/>
                <a:cs typeface="Times New Roman"/>
                <a:sym typeface="Times New Roman"/>
              </a:rPr>
              <a:t> </a:t>
            </a:r>
            <a:r>
              <a:rPr lang="hy-AM" sz="2000" dirty="0" smtClean="0"/>
              <a:t>Դաս </a:t>
            </a:r>
            <a:r>
              <a:rPr lang="en-US" sz="2000" b="0" i="0" u="none" strike="noStrike" cap="none" dirty="0" smtClean="0">
                <a:solidFill>
                  <a:srgbClr val="000000"/>
                </a:solidFill>
                <a:latin typeface="Times New Roman"/>
                <a:ea typeface="Times New Roman"/>
                <a:cs typeface="Times New Roman"/>
                <a:sym typeface="Times New Roman"/>
              </a:rPr>
              <a:t>5</a:t>
            </a:r>
            <a:endParaRPr lang="en-US" sz="20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400"/>
              </a:spcBef>
              <a:spcAft>
                <a:spcPts val="0"/>
              </a:spcAft>
              <a:buClr>
                <a:schemeClr val="accent1"/>
              </a:buClr>
              <a:buSzPct val="25000"/>
              <a:buFont typeface="Noto Sans Symbols"/>
              <a:buNone/>
            </a:pPr>
            <a:r>
              <a:rPr lang="en-US" sz="2000" b="1" i="0" u="none" strike="noStrike" cap="none" dirty="0">
                <a:solidFill>
                  <a:srgbClr val="000000"/>
                </a:solidFill>
                <a:latin typeface="Times New Roman"/>
                <a:ea typeface="Times New Roman"/>
                <a:cs typeface="Times New Roman"/>
                <a:sym typeface="Times New Roman"/>
              </a:rPr>
              <a:t>					</a:t>
            </a:r>
          </a:p>
          <a:p>
            <a:pPr marL="365125" marR="0" lvl="0" indent="-263525" algn="l" rtl="0">
              <a:spcBef>
                <a:spcPts val="400"/>
              </a:spcBef>
              <a:spcAft>
                <a:spcPts val="0"/>
              </a:spcAft>
              <a:buClr>
                <a:schemeClr val="accent1"/>
              </a:buClr>
              <a:buSzPct val="68000"/>
              <a:buFont typeface="Noto Sans Symbols"/>
              <a:buNone/>
            </a:pPr>
            <a:endParaRPr sz="2000" b="0" i="0" u="none" dirty="0">
              <a:solidFill>
                <a:srgbClr val="000000"/>
              </a:solidFill>
              <a:latin typeface="Times New Roman"/>
              <a:ea typeface="Times New Roman"/>
              <a:cs typeface="Times New Roman"/>
              <a:sym typeface="Times New Roman"/>
            </a:endParaRPr>
          </a:p>
        </p:txBody>
      </p:sp>
      <p:sp>
        <p:nvSpPr>
          <p:cNvPr id="842" name="Shape 842"/>
          <p:cNvSpPr txBox="1">
            <a:spLocks noGrp="1"/>
          </p:cNvSpPr>
          <p:nvPr>
            <p:ph type="title"/>
          </p:nvPr>
        </p:nvSpPr>
        <p:spPr>
          <a:xfrm>
            <a:off x="103187" y="122237"/>
            <a:ext cx="8589900" cy="1103400"/>
          </a:xfrm>
          <a:prstGeom prst="rect">
            <a:avLst/>
          </a:prstGeom>
          <a:noFill/>
          <a:ln>
            <a:noFill/>
          </a:ln>
        </p:spPr>
        <p:txBody>
          <a:bodyPr lIns="91425" tIns="45700" rIns="91425" bIns="45700" anchor="ctr" anchorCtr="0">
            <a:normAutofit/>
          </a:bodyPr>
          <a:lstStyle/>
          <a:p>
            <a:pPr lvl="0" rtl="0">
              <a:spcBef>
                <a:spcPts val="0"/>
              </a:spcBef>
              <a:buClr>
                <a:schemeClr val="dk2"/>
              </a:buClr>
              <a:buSzPct val="25000"/>
              <a:buFont typeface="Rambla"/>
              <a:buNone/>
            </a:pPr>
            <a:r>
              <a:rPr lang="en-US" sz="5340" dirty="0" err="1"/>
              <a:t>Փորձություններ</a:t>
            </a:r>
          </a:p>
        </p:txBody>
      </p:sp>
      <p:sp>
        <p:nvSpPr>
          <p:cNvPr id="843" name="Shape 843"/>
          <p:cNvSpPr txBox="1"/>
          <p:nvPr/>
        </p:nvSpPr>
        <p:spPr>
          <a:xfrm>
            <a:off x="4379912" y="6408736"/>
            <a:ext cx="28589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Shape 1056"/>
          <p:cNvSpPr txBox="1">
            <a:spLocks noGrp="1"/>
          </p:cNvSpPr>
          <p:nvPr>
            <p:ph type="title"/>
          </p:nvPr>
        </p:nvSpPr>
        <p:spPr>
          <a:xfrm>
            <a:off x="228600" y="304800"/>
            <a:ext cx="8772425" cy="1006500"/>
          </a:xfrm>
          <a:prstGeom prst="rect">
            <a:avLst/>
          </a:prstGeom>
          <a:noFill/>
          <a:ln>
            <a:noFill/>
          </a:ln>
        </p:spPr>
        <p:txBody>
          <a:bodyPr lIns="91425" tIns="45700" rIns="91425" bIns="45700" anchor="ctr" anchorCtr="0">
            <a:normAutofit fontScale="90000"/>
          </a:bodyPr>
          <a:lstStyle/>
          <a:p>
            <a:pPr lvl="0" algn="ctr">
              <a:buClr>
                <a:schemeClr val="dk2"/>
              </a:buClr>
              <a:buSzPct val="25000"/>
            </a:pPr>
            <a:r>
              <a:rPr lang="hy-AM" sz="3690" dirty="0" smtClean="0"/>
              <a:t>Բ. Բավարարի՛ր քո կարիքներն Աստծո ասած </a:t>
            </a:r>
            <a:r>
              <a:rPr lang="en-US" sz="3690" dirty="0" err="1" smtClean="0"/>
              <a:t>կերպով</a:t>
            </a:r>
            <a:r>
              <a:rPr lang="hy-AM" sz="3690" dirty="0" smtClean="0"/>
              <a:t>:</a:t>
            </a:r>
            <a:endParaRPr lang="en-US" sz="369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57" name="Shape 1057"/>
          <p:cNvSpPr txBox="1">
            <a:spLocks noGrp="1"/>
          </p:cNvSpPr>
          <p:nvPr>
            <p:ph type="body" idx="1"/>
          </p:nvPr>
        </p:nvSpPr>
        <p:spPr>
          <a:xfrm>
            <a:off x="228600" y="1524000"/>
            <a:ext cx="5562600" cy="4114800"/>
          </a:xfrm>
          <a:prstGeom prst="rect">
            <a:avLst/>
          </a:prstGeom>
          <a:noFill/>
          <a:ln>
            <a:noFill/>
          </a:ln>
        </p:spPr>
        <p:txBody>
          <a:bodyPr lIns="91425" tIns="45700" rIns="91425" bIns="45700" anchor="t" anchorCtr="0">
            <a:noAutofit/>
          </a:bodyPr>
          <a:lstStyle/>
          <a:p>
            <a:pPr marL="609600" lvl="0" indent="-609600">
              <a:spcBef>
                <a:spcPts val="0"/>
              </a:spcBef>
              <a:buFont typeface="Noto Sans Symbols"/>
              <a:buAutoNum type="arabicPeriod"/>
            </a:pPr>
            <a:r>
              <a:rPr lang="en-US" dirty="0" err="1" smtClean="0"/>
              <a:t>Բացահայտի</a:t>
            </a:r>
            <a:r>
              <a:rPr lang="hy-AM" dirty="0"/>
              <a:t>՛</a:t>
            </a:r>
            <a:r>
              <a:rPr lang="en-US" dirty="0" smtClean="0"/>
              <a:t>ր</a:t>
            </a:r>
            <a:r>
              <a:rPr lang="hy-AM" dirty="0" smtClean="0"/>
              <a:t> քո հիմնական փորձությունները:</a:t>
            </a:r>
            <a:endParaRPr lang="nl-NL" dirty="0" smtClean="0"/>
          </a:p>
          <a:p>
            <a:pPr marL="609600" lvl="0" indent="-609600">
              <a:spcBef>
                <a:spcPts val="0"/>
              </a:spcBef>
              <a:buFont typeface="Noto Sans Symbols"/>
              <a:buAutoNum type="arabicPeriod"/>
            </a:pPr>
            <a:r>
              <a:rPr lang="en-US" dirty="0" err="1" smtClean="0"/>
              <a:t>Բացահայտի</a:t>
            </a:r>
            <a:r>
              <a:rPr lang="hy-AM" dirty="0"/>
              <a:t>՛</a:t>
            </a:r>
            <a:r>
              <a:rPr lang="en-US" dirty="0" smtClean="0"/>
              <a:t>ր</a:t>
            </a:r>
            <a:r>
              <a:rPr lang="hy-AM" dirty="0" smtClean="0"/>
              <a:t> կարիքը, որ</a:t>
            </a:r>
            <a:r>
              <a:rPr lang="en-US" dirty="0"/>
              <a:t>ը</a:t>
            </a:r>
            <a:r>
              <a:rPr lang="hy-AM" dirty="0" smtClean="0"/>
              <a:t> սատանան փորձում է քեզ</a:t>
            </a:r>
            <a:r>
              <a:rPr lang="nl-NL" dirty="0" smtClean="0"/>
              <a:t> </a:t>
            </a:r>
            <a:r>
              <a:rPr lang="hy-AM" dirty="0" smtClean="0"/>
              <a:t>մղել՝ բավարարելու համար:</a:t>
            </a:r>
            <a:endParaRPr lang="nl-NL" dirty="0" smtClean="0"/>
          </a:p>
          <a:p>
            <a:pPr marL="609600" lvl="0" indent="-609600">
              <a:spcBef>
                <a:spcPts val="0"/>
              </a:spcBef>
              <a:buFont typeface="Noto Sans Symbols"/>
              <a:buAutoNum type="arabicPeriod"/>
            </a:pPr>
            <a:r>
              <a:rPr lang="hy-AM" dirty="0" smtClean="0"/>
              <a:t>Հայտնաբերի՛ր քո կարիքները բավարարելու Աստծո</a:t>
            </a:r>
            <a:r>
              <a:rPr lang="nl-NL" dirty="0" smtClean="0"/>
              <a:t> </a:t>
            </a:r>
            <a:r>
              <a:rPr lang="hy-AM" dirty="0" smtClean="0"/>
              <a:t>ասած </a:t>
            </a:r>
            <a:r>
              <a:rPr lang="en-US" dirty="0" err="1" smtClean="0"/>
              <a:t>կերպը</a:t>
            </a:r>
            <a:r>
              <a:rPr lang="hy-AM" dirty="0" smtClean="0"/>
              <a:t>:</a:t>
            </a:r>
            <a:endParaRPr lang="nl-NL" dirty="0" smtClean="0"/>
          </a:p>
          <a:p>
            <a:pPr marL="609600" lvl="0" indent="-609600">
              <a:spcBef>
                <a:spcPts val="0"/>
              </a:spcBef>
              <a:buFont typeface="Noto Sans Symbols"/>
              <a:buAutoNum type="arabicPeriod"/>
            </a:pPr>
            <a:r>
              <a:rPr lang="hy-AM" dirty="0" smtClean="0"/>
              <a:t>Որոշո՛ւմ կայացրու քո կարիքներն Աստծո ասած ձեւով</a:t>
            </a:r>
            <a:r>
              <a:rPr lang="nl-NL" dirty="0" smtClean="0"/>
              <a:t> </a:t>
            </a:r>
            <a:r>
              <a:rPr lang="hy-AM" dirty="0" smtClean="0"/>
              <a:t>բավարարելու համար:</a:t>
            </a:r>
            <a:endParaRPr sz="2700" b="0" i="0" u="none" dirty="0">
              <a:solidFill>
                <a:schemeClr val="dk1"/>
              </a:solidFill>
              <a:latin typeface="Rambla"/>
              <a:ea typeface="Rambla"/>
              <a:cs typeface="Rambla"/>
              <a:sym typeface="Rambla"/>
            </a:endParaRPr>
          </a:p>
        </p:txBody>
      </p:sp>
      <p:sp>
        <p:nvSpPr>
          <p:cNvPr id="1058" name="Shape 1058"/>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059" name="Shape 1059" descr="http://www.lostseed.com/extras/free-graphics/images/jesus-pictures/jesus-tempted.jpg"/>
          <p:cNvPicPr preferRelativeResize="0">
            <a:picLocks noGrp="1"/>
          </p:cNvPicPr>
          <p:nvPr>
            <p:ph type="clipArt" idx="2"/>
          </p:nvPr>
        </p:nvPicPr>
        <p:blipFill rotWithShape="1">
          <a:blip r:embed="rId3">
            <a:alphaModFix/>
          </a:blip>
          <a:srcRect/>
          <a:stretch/>
        </p:blipFill>
        <p:spPr>
          <a:xfrm>
            <a:off x="5791200" y="2971800"/>
            <a:ext cx="3048000" cy="25146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Shape 1064"/>
          <p:cNvSpPr txBox="1">
            <a:spLocks noGrp="1"/>
          </p:cNvSpPr>
          <p:nvPr>
            <p:ph type="title"/>
          </p:nvPr>
        </p:nvSpPr>
        <p:spPr>
          <a:xfrm>
            <a:off x="152400" y="244475"/>
            <a:ext cx="8839200" cy="1517700"/>
          </a:xfrm>
          <a:prstGeom prst="rect">
            <a:avLst/>
          </a:prstGeom>
          <a:noFill/>
          <a:ln>
            <a:noFill/>
          </a:ln>
        </p:spPr>
        <p:txBody>
          <a:bodyPr lIns="91425" tIns="45700" rIns="91425" bIns="45700" anchor="ctr" anchorCtr="0">
            <a:noAutofit/>
          </a:bodyPr>
          <a:lstStyle/>
          <a:p>
            <a:pPr lvl="0" algn="ctr">
              <a:buClr>
                <a:schemeClr val="dk2"/>
              </a:buClr>
              <a:buSzPct val="25000"/>
            </a:pPr>
            <a:r>
              <a:rPr lang="hy-AM" sz="4000" dirty="0" smtClean="0"/>
              <a:t>Գ.</a:t>
            </a:r>
            <a:r>
              <a:rPr lang="nl-NL" sz="4000" dirty="0" smtClean="0"/>
              <a:t> </a:t>
            </a:r>
            <a:r>
              <a:rPr lang="hy-AM" sz="4000" dirty="0" smtClean="0"/>
              <a:t>Թո՛ւյլ տուր Աստծուն՝ որոշել, թե որ</a:t>
            </a:r>
            <a:r>
              <a:rPr lang="nl-NL" sz="4000" dirty="0" smtClean="0"/>
              <a:t> </a:t>
            </a:r>
            <a:r>
              <a:rPr lang="hy-AM" sz="4000" dirty="0" smtClean="0"/>
              <a:t>ցանկություններն են ճիշտ:</a:t>
            </a:r>
            <a:endParaRPr lang="en-US" sz="40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65" name="Shape 1065"/>
          <p:cNvSpPr txBox="1">
            <a:spLocks noGrp="1"/>
          </p:cNvSpPr>
          <p:nvPr>
            <p:ph type="body" idx="1"/>
          </p:nvPr>
        </p:nvSpPr>
        <p:spPr>
          <a:xfrm>
            <a:off x="4572000" y="1600200"/>
            <a:ext cx="4572000" cy="4495800"/>
          </a:xfrm>
          <a:prstGeom prst="rect">
            <a:avLst/>
          </a:prstGeom>
          <a:noFill/>
          <a:ln>
            <a:noFill/>
          </a:ln>
        </p:spPr>
        <p:txBody>
          <a:bodyPr lIns="91425" tIns="45700" rIns="91425" bIns="45700" anchor="t" anchorCtr="0">
            <a:noAutofit/>
          </a:bodyPr>
          <a:lstStyle/>
          <a:p>
            <a:pPr marL="533400" lvl="0" indent="-533400" algn="l" rtl="0">
              <a:lnSpc>
                <a:spcPct val="100000"/>
              </a:lnSpc>
              <a:spcBef>
                <a:spcPts val="0"/>
              </a:spcBef>
              <a:spcAft>
                <a:spcPts val="0"/>
              </a:spcAft>
              <a:buClr>
                <a:schemeClr val="accent1"/>
              </a:buClr>
              <a:buSzPct val="68000"/>
              <a:buFont typeface="Noto Sans Symbols"/>
              <a:buNone/>
            </a:pPr>
            <a:endParaRPr sz="2800" b="0" i="0" u="none" dirty="0">
              <a:solidFill>
                <a:schemeClr val="dk1"/>
              </a:solidFill>
              <a:latin typeface="Rambla"/>
              <a:ea typeface="Rambla"/>
              <a:cs typeface="Rambla"/>
              <a:sym typeface="Rambla"/>
            </a:endParaRPr>
          </a:p>
          <a:p>
            <a:pPr marL="533400" lvl="0" indent="-533400">
              <a:buFont typeface="Rambla"/>
              <a:buAutoNum type="arabicPeriod"/>
            </a:pPr>
            <a:r>
              <a:rPr lang="hy-AM" sz="2800" u="sng" dirty="0" smtClean="0">
                <a:solidFill>
                  <a:schemeClr val="hlink"/>
                </a:solidFill>
                <a:hlinkClick r:id="rId3"/>
              </a:rPr>
              <a:t>Իմացի՛ր՝ ինչ է ուզում Աստված:</a:t>
            </a:r>
            <a:endParaRPr lang="nl-NL" sz="2800" u="sng" dirty="0" smtClean="0">
              <a:solidFill>
                <a:schemeClr val="hlink"/>
              </a:solidFill>
              <a:hlinkClick r:id="rId3"/>
            </a:endParaRPr>
          </a:p>
          <a:p>
            <a:pPr marL="533400" lvl="0" indent="-533400">
              <a:buFont typeface="Rambla"/>
              <a:buAutoNum type="arabicPeriod"/>
            </a:pPr>
            <a:r>
              <a:rPr lang="hy-AM" sz="2800" u="sng" dirty="0" smtClean="0">
                <a:solidFill>
                  <a:schemeClr val="hlink"/>
                </a:solidFill>
              </a:rPr>
              <a:t>Ազատագրվի՛ր հին, մեղսալից ցանկություններից:</a:t>
            </a:r>
            <a:endParaRPr lang="nl-NL" sz="2800" u="sng" dirty="0" smtClean="0">
              <a:solidFill>
                <a:schemeClr val="hlink"/>
              </a:solidFill>
            </a:endParaRPr>
          </a:p>
          <a:p>
            <a:pPr marL="533400" lvl="0" indent="-533400">
              <a:buFont typeface="Rambla"/>
              <a:buAutoNum type="arabicPeriod"/>
            </a:pPr>
            <a:r>
              <a:rPr lang="hy-AM" sz="2800" dirty="0" smtClean="0"/>
              <a:t>Աստվածաշնչյան արժեքնե՛ր կիրառիր քո</a:t>
            </a:r>
          </a:p>
          <a:p>
            <a:pPr marL="533400" lvl="0" indent="-533400">
              <a:buFont typeface="Rambla"/>
              <a:buAutoNum type="arabicPeriod"/>
            </a:pPr>
            <a:r>
              <a:rPr lang="hy-AM" sz="2800" dirty="0" smtClean="0"/>
              <a:t>ցանկությունները գնահատելու համար:</a:t>
            </a:r>
            <a:endParaRPr lang="en-US" sz="2800" b="0" i="0" u="none" dirty="0">
              <a:solidFill>
                <a:schemeClr val="dk1"/>
              </a:solidFill>
              <a:latin typeface="Rambla"/>
              <a:ea typeface="Rambla"/>
              <a:cs typeface="Rambla"/>
              <a:sym typeface="Rambla"/>
            </a:endParaRPr>
          </a:p>
        </p:txBody>
      </p:sp>
      <p:sp>
        <p:nvSpPr>
          <p:cNvPr id="1066" name="Shape 1066"/>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067" name="Shape 1067" descr="http://thumbs.imagekind.com/member/19c74dac-31de-4639-bd48-eb73597cc57a/uploadedartwork/650X650/2b909056-5717-47ac-a342-58d845d1f8d3.jpg"/>
          <p:cNvPicPr preferRelativeResize="0">
            <a:picLocks noGrp="1"/>
          </p:cNvPicPr>
          <p:nvPr>
            <p:ph type="clipArt" idx="2"/>
          </p:nvPr>
        </p:nvPicPr>
        <p:blipFill rotWithShape="1">
          <a:blip r:embed="rId4">
            <a:alphaModFix/>
          </a:blip>
          <a:srcRect/>
          <a:stretch/>
        </p:blipFill>
        <p:spPr>
          <a:xfrm>
            <a:off x="381000" y="1905000"/>
            <a:ext cx="4191000" cy="3886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Shape 1072"/>
          <p:cNvSpPr txBox="1">
            <a:spLocks noGrp="1"/>
          </p:cNvSpPr>
          <p:nvPr>
            <p:ph type="title"/>
          </p:nvPr>
        </p:nvSpPr>
        <p:spPr>
          <a:xfrm>
            <a:off x="762000" y="228600"/>
            <a:ext cx="7785000" cy="1341300"/>
          </a:xfrm>
          <a:prstGeom prst="rect">
            <a:avLst/>
          </a:prstGeom>
          <a:noFill/>
          <a:ln>
            <a:noFill/>
          </a:ln>
        </p:spPr>
        <p:txBody>
          <a:bodyPr lIns="91425" tIns="45700" rIns="91425" bIns="45700" anchor="ctr" anchorCtr="0">
            <a:normAutofit/>
          </a:bodyPr>
          <a:lstStyle/>
          <a:p>
            <a:pPr lvl="0" algn="ctr">
              <a:buClr>
                <a:schemeClr val="dk2"/>
              </a:buClr>
              <a:buSzPct val="25000"/>
            </a:pPr>
            <a:r>
              <a:rPr lang="hy-AM" sz="3690" dirty="0" smtClean="0"/>
              <a:t>Դ.</a:t>
            </a:r>
            <a:r>
              <a:rPr lang="nl-NL" sz="3690" dirty="0" smtClean="0"/>
              <a:t> </a:t>
            </a:r>
            <a:r>
              <a:rPr lang="hy-AM" sz="3690" dirty="0" smtClean="0"/>
              <a:t>Որոշ փորձություններ կարող են կանխարգելվել:</a:t>
            </a:r>
            <a:endParaRPr lang="en-US" sz="369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73" name="Shape 1073"/>
          <p:cNvSpPr txBox="1">
            <a:spLocks noGrp="1"/>
          </p:cNvSpPr>
          <p:nvPr>
            <p:ph type="body" idx="1"/>
          </p:nvPr>
        </p:nvSpPr>
        <p:spPr>
          <a:xfrm>
            <a:off x="4495800" y="1600200"/>
            <a:ext cx="4648200" cy="4495800"/>
          </a:xfrm>
          <a:prstGeom prst="rect">
            <a:avLst/>
          </a:prstGeom>
          <a:noFill/>
          <a:ln>
            <a:noFill/>
          </a:ln>
        </p:spPr>
        <p:txBody>
          <a:bodyPr lIns="91425" tIns="45700" rIns="91425" bIns="45700" anchor="t" anchorCtr="0">
            <a:noAutofit/>
          </a:bodyPr>
          <a:lstStyle/>
          <a:p>
            <a:pPr marL="533400" lvl="0" indent="-533400">
              <a:spcBef>
                <a:spcPts val="0"/>
              </a:spcBef>
              <a:buFont typeface="Rambla"/>
              <a:buAutoNum type="arabicPeriod"/>
            </a:pPr>
            <a:r>
              <a:rPr lang="hy-AM" sz="2800" u="sng" dirty="0" smtClean="0">
                <a:solidFill>
                  <a:schemeClr val="hlink"/>
                </a:solidFill>
                <a:hlinkClick r:id="rId3"/>
              </a:rPr>
              <a:t>Խուսափի՛ր այն բաներից, որոնք դու գիտես, որ մեղք են:</a:t>
            </a:r>
            <a:endParaRPr lang="nl-NL" sz="2800" u="sng" dirty="0" smtClean="0">
              <a:solidFill>
                <a:schemeClr val="hlink"/>
              </a:solidFill>
              <a:hlinkClick r:id="rId3"/>
            </a:endParaRPr>
          </a:p>
          <a:p>
            <a:pPr marL="533400" lvl="0" indent="-533400">
              <a:spcBef>
                <a:spcPts val="0"/>
              </a:spcBef>
              <a:buFont typeface="Rambla"/>
              <a:buAutoNum type="arabicPeriod"/>
            </a:pPr>
            <a:r>
              <a:rPr lang="hy-AM" sz="2800" u="sng" dirty="0" smtClean="0">
                <a:solidFill>
                  <a:schemeClr val="hlink"/>
                </a:solidFill>
              </a:rPr>
              <a:t>Կարգավորի՛ր քո մտավոր կյանքը:</a:t>
            </a:r>
            <a:endParaRPr lang="nl-NL" sz="2800" u="sng" dirty="0" smtClean="0">
              <a:solidFill>
                <a:schemeClr val="hlink"/>
              </a:solidFill>
            </a:endParaRPr>
          </a:p>
          <a:p>
            <a:pPr marL="533400" lvl="0" indent="-533400">
              <a:spcBef>
                <a:spcPts val="0"/>
              </a:spcBef>
              <a:buFont typeface="Rambla"/>
              <a:buAutoNum type="arabicPeriod"/>
            </a:pPr>
            <a:r>
              <a:rPr lang="hy-AM" sz="2800" dirty="0" smtClean="0"/>
              <a:t>Արագ հնազանդվի՛ր Աստծուն, երբ Նա խոսում է քեզ</a:t>
            </a:r>
            <a:r>
              <a:rPr lang="nl-NL" sz="2800" dirty="0" smtClean="0"/>
              <a:t> </a:t>
            </a:r>
            <a:r>
              <a:rPr lang="hy-AM" sz="2800" dirty="0" smtClean="0"/>
              <a:t>հետ:</a:t>
            </a:r>
            <a:endParaRPr lang="nl-NL" sz="2800" dirty="0" smtClean="0"/>
          </a:p>
          <a:p>
            <a:pPr marL="533400" lvl="0" indent="-533400">
              <a:spcBef>
                <a:spcPts val="0"/>
              </a:spcBef>
              <a:buFont typeface="Rambla"/>
              <a:buAutoNum type="arabicPeriod"/>
            </a:pPr>
            <a:r>
              <a:rPr lang="hy-AM" sz="2800" dirty="0" smtClean="0"/>
              <a:t>Ժամանա՛կ անցկացրու քրիստոնյաների հետ:</a:t>
            </a:r>
            <a:endParaRPr lang="en-US" sz="2800" b="0" i="0" u="none" dirty="0">
              <a:solidFill>
                <a:schemeClr val="dk1"/>
              </a:solidFill>
              <a:latin typeface="Rambla"/>
              <a:ea typeface="Rambla"/>
              <a:cs typeface="Rambla"/>
              <a:sym typeface="Rambla"/>
            </a:endParaRPr>
          </a:p>
        </p:txBody>
      </p:sp>
      <p:sp>
        <p:nvSpPr>
          <p:cNvPr id="1074" name="Shape 1074"/>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075" name="Shape 1075" descr="https://encrypted-tbn2.gstatic.com/images?q=tbn:ANd9GcQQYIVz6-g-J82OGBXWaCd89Ky6mkimFYVG7XialcQ7e51Lzq3R"/>
          <p:cNvPicPr preferRelativeResize="0">
            <a:picLocks noGrp="1"/>
          </p:cNvPicPr>
          <p:nvPr>
            <p:ph type="clipArt" idx="2"/>
          </p:nvPr>
        </p:nvPicPr>
        <p:blipFill rotWithShape="1">
          <a:blip r:embed="rId4">
            <a:alphaModFix/>
          </a:blip>
          <a:srcRect/>
          <a:stretch/>
        </p:blipFill>
        <p:spPr>
          <a:xfrm>
            <a:off x="381000" y="1981200"/>
            <a:ext cx="4038600" cy="36576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Shape 1080"/>
          <p:cNvSpPr txBox="1">
            <a:spLocks noGrp="1"/>
          </p:cNvSpPr>
          <p:nvPr>
            <p:ph type="title"/>
          </p:nvPr>
        </p:nvSpPr>
        <p:spPr>
          <a:xfrm>
            <a:off x="762000" y="228600"/>
            <a:ext cx="7854850" cy="1341300"/>
          </a:xfrm>
          <a:prstGeom prst="rect">
            <a:avLst/>
          </a:prstGeom>
          <a:noFill/>
          <a:ln>
            <a:noFill/>
          </a:ln>
        </p:spPr>
        <p:txBody>
          <a:bodyPr lIns="91425" tIns="45700" rIns="91425" bIns="45700" anchor="ctr" anchorCtr="0">
            <a:normAutofit/>
          </a:bodyPr>
          <a:lstStyle/>
          <a:p>
            <a:pPr lvl="0" algn="ctr">
              <a:buClr>
                <a:schemeClr val="dk2"/>
              </a:buClr>
              <a:buSzPct val="25000"/>
            </a:pPr>
            <a:r>
              <a:rPr lang="hy-AM" sz="3690" dirty="0" smtClean="0"/>
              <a:t>Դ.</a:t>
            </a:r>
            <a:r>
              <a:rPr lang="nl-NL" sz="3690" dirty="0" smtClean="0"/>
              <a:t> </a:t>
            </a:r>
            <a:r>
              <a:rPr lang="hy-AM" sz="3690" dirty="0" smtClean="0"/>
              <a:t>Որոշ փորձություններ կարող են կանխարգելվել:</a:t>
            </a:r>
            <a:endParaRPr lang="en-US" sz="369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81" name="Shape 1081"/>
          <p:cNvSpPr txBox="1">
            <a:spLocks noGrp="1"/>
          </p:cNvSpPr>
          <p:nvPr>
            <p:ph type="body" idx="1"/>
          </p:nvPr>
        </p:nvSpPr>
        <p:spPr>
          <a:xfrm>
            <a:off x="5181600" y="1600200"/>
            <a:ext cx="3810000" cy="4495800"/>
          </a:xfrm>
          <a:prstGeom prst="rect">
            <a:avLst/>
          </a:prstGeom>
          <a:noFill/>
          <a:ln>
            <a:noFill/>
          </a:ln>
        </p:spPr>
        <p:txBody>
          <a:bodyPr lIns="91425" tIns="45700" rIns="91425" bIns="45700" anchor="t" anchorCtr="0">
            <a:noAutofit/>
          </a:bodyPr>
          <a:lstStyle/>
          <a:p>
            <a:pPr marL="533400" lvl="0" indent="-533400">
              <a:spcBef>
                <a:spcPts val="0"/>
              </a:spcBef>
              <a:buFont typeface="Rambla"/>
              <a:buAutoNum type="arabicPeriod" startAt="5"/>
            </a:pPr>
            <a:r>
              <a:rPr lang="hy-AM" sz="2800" dirty="0" smtClean="0"/>
              <a:t>Հաստատո՛ւն եղիր փորձություններին դիմակայելու</a:t>
            </a:r>
            <a:r>
              <a:rPr lang="nl-NL" sz="2800" dirty="0" smtClean="0"/>
              <a:t> </a:t>
            </a:r>
            <a:r>
              <a:rPr lang="hy-AM" sz="2800" dirty="0" smtClean="0"/>
              <a:t>մեջ:</a:t>
            </a:r>
            <a:endParaRPr lang="nl-NL" sz="2800" dirty="0" smtClean="0"/>
          </a:p>
          <a:p>
            <a:pPr marL="533400" lvl="0" indent="-533400">
              <a:spcBef>
                <a:spcPts val="0"/>
              </a:spcBef>
              <a:buFont typeface="Rambla"/>
              <a:buAutoNum type="arabicPeriod" startAt="5"/>
            </a:pPr>
            <a:r>
              <a:rPr lang="hy-AM" sz="2800" dirty="0" smtClean="0"/>
              <a:t>Համոզվա՛ծ եղիր,</a:t>
            </a:r>
            <a:r>
              <a:rPr lang="nl-NL" sz="2800" dirty="0" smtClean="0"/>
              <a:t> </a:t>
            </a:r>
            <a:r>
              <a:rPr lang="hy-AM" sz="2800" u="sng" dirty="0" smtClean="0">
                <a:solidFill>
                  <a:schemeClr val="hlink"/>
                </a:solidFill>
                <a:hlinkClick r:id="rId3"/>
              </a:rPr>
              <a:t>որ Աստված քո կյանքի իրական</a:t>
            </a:r>
            <a:r>
              <a:rPr lang="nl-NL" sz="2800" u="sng" dirty="0" smtClean="0">
                <a:solidFill>
                  <a:schemeClr val="hlink"/>
                </a:solidFill>
                <a:hlinkClick r:id="rId3"/>
              </a:rPr>
              <a:t> </a:t>
            </a:r>
            <a:r>
              <a:rPr lang="hy-AM" sz="2800" u="sng" dirty="0" smtClean="0">
                <a:solidFill>
                  <a:schemeClr val="hlink"/>
                </a:solidFill>
                <a:hlinkClick r:id="rId3"/>
              </a:rPr>
              <a:t>առաջնորդն է:</a:t>
            </a:r>
            <a:endParaRPr lang="en-US" sz="2800" b="0" i="0" u="sng" dirty="0">
              <a:solidFill>
                <a:schemeClr val="hlink"/>
              </a:solidFill>
              <a:hlinkClick r:id="rId3"/>
            </a:endParaRPr>
          </a:p>
        </p:txBody>
      </p:sp>
      <p:sp>
        <p:nvSpPr>
          <p:cNvPr id="1082" name="Shape 1082"/>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083" name="Shape 1083" descr="http://biblicalproof.files.wordpress.com/2011/05/behold-the-lamb-of-god.jpg"/>
          <p:cNvPicPr preferRelativeResize="0">
            <a:picLocks noGrp="1"/>
          </p:cNvPicPr>
          <p:nvPr>
            <p:ph type="clipArt" idx="2"/>
          </p:nvPr>
        </p:nvPicPr>
        <p:blipFill rotWithShape="1">
          <a:blip r:embed="rId4">
            <a:alphaModFix/>
          </a:blip>
          <a:srcRect/>
          <a:stretch/>
        </p:blipFill>
        <p:spPr>
          <a:xfrm>
            <a:off x="1450975" y="1600200"/>
            <a:ext cx="3346500" cy="44958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Shape 1088"/>
          <p:cNvSpPr txBox="1">
            <a:spLocks noGrp="1"/>
          </p:cNvSpPr>
          <p:nvPr>
            <p:ph type="title"/>
          </p:nvPr>
        </p:nvSpPr>
        <p:spPr>
          <a:xfrm>
            <a:off x="0" y="298450"/>
            <a:ext cx="9144087" cy="1219200"/>
          </a:xfrm>
          <a:prstGeom prst="rect">
            <a:avLst/>
          </a:prstGeom>
          <a:noFill/>
          <a:ln>
            <a:noFill/>
          </a:ln>
        </p:spPr>
        <p:txBody>
          <a:bodyPr lIns="91425" tIns="45700" rIns="91425" bIns="45700" anchor="ctr" anchorCtr="0">
            <a:normAutofit fontScale="90000"/>
          </a:bodyPr>
          <a:lstStyle/>
          <a:p>
            <a:pPr lvl="0" algn="ctr">
              <a:buClr>
                <a:schemeClr val="dk2"/>
              </a:buClr>
              <a:buSzPct val="25000"/>
            </a:pPr>
            <a:r>
              <a:rPr lang="hy-AM" dirty="0" smtClean="0"/>
              <a:t>Ե. Իմացի՛ր սատանայի</a:t>
            </a:r>
            <a:r>
              <a:rPr lang="nl-NL" dirty="0" smtClean="0"/>
              <a:t> </a:t>
            </a:r>
            <a:r>
              <a:rPr lang="hy-AM" dirty="0" smtClean="0"/>
              <a:t> ռազմավարությունը:</a:t>
            </a:r>
            <a:endParaRPr lang="en-US" sz="41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89" name="Shape 1089"/>
          <p:cNvSpPr txBox="1">
            <a:spLocks noGrp="1"/>
          </p:cNvSpPr>
          <p:nvPr>
            <p:ph type="body" idx="1"/>
          </p:nvPr>
        </p:nvSpPr>
        <p:spPr>
          <a:xfrm>
            <a:off x="4495800" y="1600200"/>
            <a:ext cx="4648200" cy="4495800"/>
          </a:xfrm>
          <a:prstGeom prst="rect">
            <a:avLst/>
          </a:prstGeom>
          <a:noFill/>
          <a:ln>
            <a:noFill/>
          </a:ln>
        </p:spPr>
        <p:txBody>
          <a:bodyPr lIns="91425" tIns="45700" rIns="91425" bIns="45700" anchor="t" anchorCtr="0">
            <a:noAutofit/>
          </a:bodyPr>
          <a:lstStyle/>
          <a:p>
            <a:pPr marL="533400" lvl="0" indent="-533400" algn="l" rtl="0">
              <a:lnSpc>
                <a:spcPct val="100000"/>
              </a:lnSpc>
              <a:spcBef>
                <a:spcPts val="0"/>
              </a:spcBef>
              <a:spcAft>
                <a:spcPts val="0"/>
              </a:spcAft>
              <a:buClr>
                <a:schemeClr val="accent1"/>
              </a:buClr>
              <a:buSzPct val="68000"/>
              <a:buFont typeface="Noto Sans Symbols"/>
              <a:buNone/>
            </a:pPr>
            <a:endParaRPr sz="2800" b="0" i="0" u="none" dirty="0">
              <a:solidFill>
                <a:schemeClr val="dk1"/>
              </a:solidFill>
              <a:latin typeface="Rambla"/>
              <a:ea typeface="Rambla"/>
              <a:cs typeface="Rambla"/>
              <a:sym typeface="Rambla"/>
            </a:endParaRPr>
          </a:p>
          <a:p>
            <a:pPr marL="533400" lvl="0" indent="-533400">
              <a:buFont typeface="Arial"/>
              <a:buChar char="•"/>
            </a:pPr>
            <a:r>
              <a:rPr lang="hy-AM" sz="2800" dirty="0" smtClean="0"/>
              <a:t>Նա կարող է </a:t>
            </a:r>
            <a:r>
              <a:rPr lang="hy-AM" sz="2800" u="sng" dirty="0" smtClean="0">
                <a:solidFill>
                  <a:srgbClr val="CC0066"/>
                </a:solidFill>
              </a:rPr>
              <a:t>քողարկել</a:t>
            </a:r>
            <a:r>
              <a:rPr lang="hy-AM" sz="2800" dirty="0" smtClean="0"/>
              <a:t> իրեն հոգեւոր տեսք ունենալու համար</a:t>
            </a:r>
            <a:endParaRPr lang="en-US" sz="2800" b="0" i="0" u="none" dirty="0" smtClean="0">
              <a:solidFill>
                <a:schemeClr val="dk1"/>
              </a:solidFill>
              <a:latin typeface="Rambla"/>
              <a:ea typeface="Rambla"/>
              <a:cs typeface="Rambla"/>
              <a:sym typeface="Rambla"/>
            </a:endParaRPr>
          </a:p>
          <a:p>
            <a:pPr marL="533400" lvl="0" indent="-533400">
              <a:buFont typeface="Arial"/>
              <a:buChar char="•"/>
            </a:pPr>
            <a:r>
              <a:rPr lang="hy-AM" sz="2800" dirty="0" smtClean="0"/>
              <a:t>Նա կարող է </a:t>
            </a:r>
            <a:r>
              <a:rPr lang="en-US" sz="2800" u="sng" dirty="0" err="1" smtClean="0">
                <a:solidFill>
                  <a:srgbClr val="CC0066"/>
                </a:solidFill>
              </a:rPr>
              <a:t>հետ</a:t>
            </a:r>
            <a:r>
              <a:rPr lang="en-US" sz="2800" u="sng" dirty="0" smtClean="0">
                <a:solidFill>
                  <a:srgbClr val="CC0066"/>
                </a:solidFill>
              </a:rPr>
              <a:t> </a:t>
            </a:r>
            <a:r>
              <a:rPr lang="en-US" sz="2800" u="sng" dirty="0" err="1" smtClean="0">
                <a:solidFill>
                  <a:srgbClr val="CC0066"/>
                </a:solidFill>
              </a:rPr>
              <a:t>քաշվել</a:t>
            </a:r>
            <a:r>
              <a:rPr lang="hy-AM" sz="2800" dirty="0" smtClean="0"/>
              <a:t> եւ </a:t>
            </a:r>
            <a:r>
              <a:rPr lang="hy-AM" sz="2800" u="sng" dirty="0" smtClean="0">
                <a:solidFill>
                  <a:srgbClr val="CC0066"/>
                </a:solidFill>
              </a:rPr>
              <a:t>սպասել</a:t>
            </a:r>
            <a:r>
              <a:rPr lang="hy-AM" sz="2800" dirty="0" smtClean="0"/>
              <a:t> այլ հնարավորությ</a:t>
            </a:r>
            <a:r>
              <a:rPr lang="en-US" sz="2800" dirty="0" smtClean="0"/>
              <a:t>ա</a:t>
            </a:r>
            <a:r>
              <a:rPr lang="hy-AM" sz="2800" dirty="0" smtClean="0"/>
              <a:t>ն:</a:t>
            </a:r>
            <a:endParaRPr lang="en-US" sz="2800" b="0" i="0" u="none" dirty="0">
              <a:solidFill>
                <a:schemeClr val="dk1"/>
              </a:solidFill>
              <a:latin typeface="Rambla"/>
              <a:ea typeface="Rambla"/>
              <a:cs typeface="Rambla"/>
              <a:sym typeface="Rambla"/>
            </a:endParaRPr>
          </a:p>
        </p:txBody>
      </p:sp>
      <p:sp>
        <p:nvSpPr>
          <p:cNvPr id="1090" name="Shape 1090"/>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091" name="Shape 1091" descr="http://3.bp.blogspot.com/-Ld-VAVOlsjc/UFcDlYzSh5I/AAAAAAAAARM/2pJfQ9leP2E/s1600/1.jpg"/>
          <p:cNvPicPr preferRelativeResize="0">
            <a:picLocks noGrp="1"/>
          </p:cNvPicPr>
          <p:nvPr>
            <p:ph type="clipArt" idx="2"/>
          </p:nvPr>
        </p:nvPicPr>
        <p:blipFill rotWithShape="1">
          <a:blip r:embed="rId3">
            <a:alphaModFix/>
          </a:blip>
          <a:srcRect/>
          <a:stretch/>
        </p:blipFill>
        <p:spPr>
          <a:xfrm>
            <a:off x="990600" y="1600200"/>
            <a:ext cx="3476700" cy="44958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Shape 1096"/>
          <p:cNvSpPr txBox="1">
            <a:spLocks noGrp="1"/>
          </p:cNvSpPr>
          <p:nvPr>
            <p:ph type="body" idx="1"/>
          </p:nvPr>
        </p:nvSpPr>
        <p:spPr>
          <a:xfrm>
            <a:off x="838200" y="2209800"/>
            <a:ext cx="7924800" cy="3657600"/>
          </a:xfrm>
          <a:prstGeom prst="rect">
            <a:avLst/>
          </a:prstGeom>
          <a:noFill/>
          <a:ln>
            <a:noFill/>
          </a:ln>
        </p:spPr>
        <p:txBody>
          <a:bodyPr lIns="91425" tIns="45700" rIns="91425" bIns="45700" anchor="t" anchorCtr="0">
            <a:noAutofit/>
          </a:bodyPr>
          <a:lstStyle/>
          <a:p>
            <a:pPr marL="622300" lvl="0" indent="-520700">
              <a:spcBef>
                <a:spcPts val="0"/>
              </a:spcBef>
              <a:buSzPct val="25000"/>
              <a:buNone/>
            </a:pPr>
            <a:r>
              <a:rPr lang="hy-AM" sz="3600" dirty="0" smtClean="0"/>
              <a:t>Որոշեք, արդյոք այս նախագիծը</a:t>
            </a:r>
            <a:r>
              <a:rPr lang="nl-NL" sz="3600" dirty="0" smtClean="0"/>
              <a:t> </a:t>
            </a:r>
          </a:p>
          <a:p>
            <a:pPr marL="622300" lvl="0" indent="-520700">
              <a:spcBef>
                <a:spcPts val="0"/>
              </a:spcBef>
              <a:buSzPct val="25000"/>
              <a:buNone/>
            </a:pPr>
            <a:r>
              <a:rPr lang="hy-AM" sz="3600" dirty="0" smtClean="0"/>
              <a:t>Օգնեց</a:t>
            </a:r>
            <a:r>
              <a:rPr lang="en-US" sz="3600" dirty="0" smtClean="0"/>
              <a:t> </a:t>
            </a:r>
            <a:r>
              <a:rPr lang="hy-AM" sz="3600" dirty="0"/>
              <a:t>ձեզ </a:t>
            </a:r>
            <a:r>
              <a:rPr lang="hy-AM" sz="3600" dirty="0" smtClean="0"/>
              <a:t>նախապատրաստ</a:t>
            </a:r>
            <a:r>
              <a:rPr lang="en-US" sz="3600" dirty="0" smtClean="0"/>
              <a:t>վ</a:t>
            </a:r>
            <a:r>
              <a:rPr lang="hy-AM" sz="3600" dirty="0" smtClean="0"/>
              <a:t>ել այս </a:t>
            </a:r>
            <a:endParaRPr lang="nl-NL" sz="3600" dirty="0" smtClean="0"/>
          </a:p>
          <a:p>
            <a:pPr marL="622300" lvl="0" indent="-520700">
              <a:spcBef>
                <a:spcPts val="0"/>
              </a:spcBef>
              <a:buSzPct val="25000"/>
              <a:buNone/>
            </a:pPr>
            <a:r>
              <a:rPr lang="en-US" sz="3600" dirty="0" err="1" smtClean="0"/>
              <a:t>փորձու</a:t>
            </a:r>
            <a:r>
              <a:rPr lang="hy-AM" sz="3600" dirty="0" smtClean="0"/>
              <a:t>թյանը: Ձեր կյանքի </a:t>
            </a:r>
            <a:r>
              <a:rPr lang="en-US" sz="3600" dirty="0" err="1" smtClean="0"/>
              <a:t>ինչպիսի</a:t>
            </a:r>
            <a:r>
              <a:rPr lang="hy-AM" sz="3600" dirty="0" smtClean="0"/>
              <a:t> </a:t>
            </a:r>
            <a:endParaRPr lang="nl-NL" sz="3600" dirty="0" smtClean="0"/>
          </a:p>
          <a:p>
            <a:pPr marL="622300" lvl="0" indent="-520700">
              <a:spcBef>
                <a:spcPts val="0"/>
              </a:spcBef>
              <a:buSzPct val="25000"/>
              <a:buNone/>
            </a:pPr>
            <a:r>
              <a:rPr lang="en-US" sz="3600" dirty="0" smtClean="0"/>
              <a:t>ո</a:t>
            </a:r>
            <a:r>
              <a:rPr lang="hy-AM" sz="3600" dirty="0" smtClean="0"/>
              <a:t>լորտներ</a:t>
            </a:r>
            <a:r>
              <a:rPr lang="en-US" sz="3600" dirty="0" smtClean="0"/>
              <a:t>ն </a:t>
            </a:r>
            <a:r>
              <a:rPr lang="en-US" sz="3600" dirty="0" err="1" smtClean="0"/>
              <a:t>են</a:t>
            </a:r>
            <a:r>
              <a:rPr lang="hy-AM" sz="3600" dirty="0" smtClean="0"/>
              <a:t> լրացուցիչ </a:t>
            </a:r>
            <a:endParaRPr lang="nl-NL" sz="3600" dirty="0" smtClean="0"/>
          </a:p>
          <a:p>
            <a:pPr marL="622300" lvl="0" indent="-520700">
              <a:spcBef>
                <a:spcPts val="0"/>
              </a:spcBef>
              <a:buSzPct val="25000"/>
              <a:buNone/>
            </a:pPr>
            <a:r>
              <a:rPr lang="hy-AM" sz="3600" dirty="0" smtClean="0"/>
              <a:t>նախապատրաստություն</a:t>
            </a:r>
            <a:endParaRPr lang="nl-NL" sz="3600" dirty="0" smtClean="0"/>
          </a:p>
          <a:p>
            <a:pPr marL="622300" lvl="0" indent="-520700">
              <a:spcBef>
                <a:spcPts val="0"/>
              </a:spcBef>
              <a:buSzPct val="25000"/>
              <a:buNone/>
            </a:pPr>
            <a:r>
              <a:rPr lang="hy-AM" sz="3600" dirty="0" smtClean="0"/>
              <a:t>պահանջում ձեր փորձության </a:t>
            </a:r>
            <a:endParaRPr lang="nl-NL" sz="3600" dirty="0" smtClean="0"/>
          </a:p>
          <a:p>
            <a:pPr marL="622300" lvl="0" indent="-520700">
              <a:spcBef>
                <a:spcPts val="0"/>
              </a:spcBef>
              <a:buSzPct val="25000"/>
              <a:buNone/>
            </a:pPr>
            <a:r>
              <a:rPr lang="hy-AM" sz="3600" dirty="0" smtClean="0"/>
              <a:t>հաղթահարման համար:</a:t>
            </a:r>
            <a:endParaRPr lang="en-US" sz="3600" b="0" i="0" u="none" dirty="0">
              <a:solidFill>
                <a:schemeClr val="dk1"/>
              </a:solidFill>
              <a:latin typeface="Rambla"/>
              <a:ea typeface="Rambla"/>
              <a:cs typeface="Rambla"/>
              <a:sym typeface="Rambla"/>
            </a:endParaRPr>
          </a:p>
          <a:p>
            <a:pPr marL="365125" marR="0" lvl="0" indent="-263525" algn="l" rtl="0">
              <a:spcBef>
                <a:spcPts val="400"/>
              </a:spcBef>
              <a:spcAft>
                <a:spcPts val="0"/>
              </a:spcAft>
              <a:buClr>
                <a:schemeClr val="accent1"/>
              </a:buClr>
              <a:buSzPct val="68000"/>
              <a:buFont typeface="Noto Sans Symbols"/>
              <a:buNone/>
            </a:pPr>
            <a:endParaRPr sz="3600" b="0" i="0" u="none" dirty="0">
              <a:solidFill>
                <a:schemeClr val="dk1"/>
              </a:solidFill>
              <a:latin typeface="Rambla"/>
              <a:ea typeface="Rambla"/>
              <a:cs typeface="Rambla"/>
              <a:sym typeface="Rambla"/>
            </a:endParaRPr>
          </a:p>
        </p:txBody>
      </p:sp>
      <p:sp>
        <p:nvSpPr>
          <p:cNvPr id="1097" name="Shape 1097"/>
          <p:cNvSpPr txBox="1">
            <a:spLocks noGrp="1"/>
          </p:cNvSpPr>
          <p:nvPr>
            <p:ph type="title"/>
          </p:nvPr>
        </p:nvSpPr>
        <p:spPr>
          <a:xfrm>
            <a:off x="0" y="268286"/>
            <a:ext cx="9144000" cy="1798500"/>
          </a:xfrm>
          <a:prstGeom prst="rect">
            <a:avLst/>
          </a:prstGeom>
          <a:noFill/>
          <a:ln>
            <a:noFill/>
          </a:ln>
        </p:spPr>
        <p:txBody>
          <a:bodyPr lIns="91425" tIns="45700" rIns="91425" bIns="45700" anchor="ctr" anchorCtr="0">
            <a:normAutofit fontScale="90000"/>
          </a:bodyPr>
          <a:lstStyle/>
          <a:p>
            <a:pPr lvl="0" algn="ctr">
              <a:buClr>
                <a:schemeClr val="dk2"/>
              </a:buClr>
              <a:buSzPct val="25000"/>
            </a:pPr>
            <a:r>
              <a:rPr lang="hy-AM" sz="4900" dirty="0" smtClean="0"/>
              <a:t>Պատրաստվ</a:t>
            </a:r>
            <a:r>
              <a:rPr lang="en-US" sz="4900" dirty="0" err="1" smtClean="0"/>
              <a:t>ել</a:t>
            </a:r>
            <a:r>
              <a:rPr lang="hy-AM" sz="4900" dirty="0" smtClean="0"/>
              <a:t> </a:t>
            </a:r>
            <a:r>
              <a:rPr lang="en-US" sz="4900" dirty="0" err="1" smtClean="0"/>
              <a:t>փորձու</a:t>
            </a:r>
            <a:r>
              <a:rPr lang="hy-AM" sz="4900" dirty="0" smtClean="0"/>
              <a:t>թյանը</a:t>
            </a:r>
            <a:r>
              <a:rPr lang="en-US" sz="36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t/>
            </a:r>
            <a:br>
              <a:rPr lang="en-US" sz="36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rPr>
            </a:br>
            <a:r>
              <a:rPr lang="hy-AM" sz="3600" dirty="0" smtClean="0"/>
              <a:t>Քննարկել ծրագիր 8</a:t>
            </a:r>
            <a:endParaRPr lang="en-US" sz="36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098" name="Shape 1098"/>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Shape 1103"/>
          <p:cNvSpPr txBox="1">
            <a:spLocks noGrp="1"/>
          </p:cNvSpPr>
          <p:nvPr>
            <p:ph type="ctrTitle"/>
          </p:nvPr>
        </p:nvSpPr>
        <p:spPr>
          <a:xfrm>
            <a:off x="414337" y="1060450"/>
            <a:ext cx="8613900" cy="2133600"/>
          </a:xfrm>
          <a:prstGeom prst="rect">
            <a:avLst/>
          </a:prstGeom>
          <a:noFill/>
          <a:ln>
            <a:noFill/>
          </a:ln>
        </p:spPr>
        <p:txBody>
          <a:bodyPr lIns="91425" tIns="45700" rIns="91425" bIns="45700" anchor="b" anchorCtr="0">
            <a:normAutofit fontScale="90000"/>
          </a:bodyPr>
          <a:lstStyle/>
          <a:p>
            <a:pPr lvl="0" algn="ctr">
              <a:buClr>
                <a:schemeClr val="dk2"/>
              </a:buClr>
              <a:buSzPct val="25000"/>
            </a:pPr>
            <a:r>
              <a:rPr lang="hy-AM" sz="4860" dirty="0" smtClean="0"/>
              <a:t>Հասկանալ Աստծո տեսակետը</a:t>
            </a:r>
            <a:br>
              <a:rPr lang="hy-AM" sz="4860" dirty="0" smtClean="0"/>
            </a:br>
            <a:r>
              <a:rPr lang="hy-AM" sz="4860" dirty="0" smtClean="0"/>
              <a:t>ձախողման եւ վերականգնման հարցում</a:t>
            </a:r>
            <a:endParaRPr lang="en-US" sz="486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104" name="Shape 1104"/>
          <p:cNvSpPr txBox="1">
            <a:spLocks noGrp="1"/>
          </p:cNvSpPr>
          <p:nvPr>
            <p:ph type="subTitle" idx="1"/>
          </p:nvPr>
        </p:nvSpPr>
        <p:spPr>
          <a:xfrm>
            <a:off x="685800" y="3611562"/>
            <a:ext cx="7772400" cy="1200300"/>
          </a:xfrm>
          <a:prstGeom prst="rect">
            <a:avLst/>
          </a:prstGeom>
          <a:noFill/>
          <a:ln>
            <a:noFill/>
          </a:ln>
        </p:spPr>
        <p:txBody>
          <a:bodyPr lIns="45700" tIns="45700" rIns="45700" bIns="45700" anchor="t" anchorCtr="0">
            <a:noAutofit/>
          </a:bodyPr>
          <a:lstStyle/>
          <a:p>
            <a:pPr lvl="0" algn="ctr">
              <a:spcBef>
                <a:spcPts val="0"/>
              </a:spcBef>
              <a:buSzPct val="25000"/>
            </a:pPr>
            <a:r>
              <a:rPr lang="hy-AM" sz="4000" dirty="0" smtClean="0"/>
              <a:t>Գլուխ</a:t>
            </a:r>
            <a:r>
              <a:rPr lang="nl-NL" sz="4000" dirty="0" smtClean="0"/>
              <a:t> </a:t>
            </a:r>
            <a:r>
              <a:rPr lang="en-US" sz="4000" b="0" i="0" u="none" dirty="0" smtClean="0">
                <a:solidFill>
                  <a:schemeClr val="dk2"/>
                </a:solidFill>
                <a:latin typeface="Rambla"/>
                <a:ea typeface="Rambla"/>
                <a:cs typeface="Rambla"/>
                <a:sym typeface="Rambla"/>
              </a:rPr>
              <a:t>4</a:t>
            </a:r>
            <a:endParaRPr lang="en-US" sz="4000" b="0" i="0" u="none" dirty="0">
              <a:solidFill>
                <a:schemeClr val="dk2"/>
              </a:solidFill>
              <a:latin typeface="Rambla"/>
              <a:ea typeface="Rambla"/>
              <a:cs typeface="Rambla"/>
              <a:sym typeface="Rambla"/>
            </a:endParaRPr>
          </a:p>
        </p:txBody>
      </p:sp>
      <p:sp>
        <p:nvSpPr>
          <p:cNvPr id="1105" name="Shape 1105"/>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7E9E7"/>
              </a:buClr>
              <a:buSzPct val="25000"/>
              <a:buFont typeface="Times New Roman"/>
              <a:buNone/>
            </a:pPr>
            <a:r>
              <a:rPr lang="en-US" sz="1000" b="0" i="0" u="none">
                <a:solidFill>
                  <a:srgbClr val="F7E9E7"/>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Shape 1110"/>
          <p:cNvSpPr txBox="1">
            <a:spLocks noGrp="1"/>
          </p:cNvSpPr>
          <p:nvPr>
            <p:ph type="body" idx="1"/>
          </p:nvPr>
        </p:nvSpPr>
        <p:spPr>
          <a:xfrm>
            <a:off x="990600" y="2590800"/>
            <a:ext cx="8153400" cy="3581400"/>
          </a:xfrm>
          <a:prstGeom prst="rect">
            <a:avLst/>
          </a:prstGeom>
          <a:noFill/>
          <a:ln>
            <a:noFill/>
          </a:ln>
        </p:spPr>
        <p:txBody>
          <a:bodyPr lIns="91425" tIns="45700" rIns="91425" bIns="45700" anchor="t" anchorCtr="0">
            <a:noAutofit/>
          </a:bodyPr>
          <a:lstStyle/>
          <a:p>
            <a:pPr lvl="0" indent="-263525">
              <a:spcBef>
                <a:spcPts val="0"/>
              </a:spcBef>
              <a:buSzPct val="25000"/>
              <a:buNone/>
            </a:pPr>
            <a:r>
              <a:rPr lang="hy-AM" sz="2800" b="1" dirty="0" smtClean="0"/>
              <a:t>Հիմնական հատվածը</a:t>
            </a:r>
            <a:r>
              <a:rPr lang="en-US" sz="2700" b="0" i="0" u="none" dirty="0" smtClean="0">
                <a:solidFill>
                  <a:schemeClr val="dk1"/>
                </a:solidFill>
                <a:latin typeface="Rambla"/>
                <a:ea typeface="Rambla"/>
                <a:cs typeface="Rambla"/>
                <a:sym typeface="Rambla"/>
              </a:rPr>
              <a:t>: </a:t>
            </a:r>
            <a:r>
              <a:rPr lang="hy-AM" dirty="0" smtClean="0"/>
              <a:t>Եբրայեցիների </a:t>
            </a:r>
            <a:r>
              <a:rPr lang="en-US" sz="2700" b="0" i="0" u="none" dirty="0" smtClean="0">
                <a:solidFill>
                  <a:schemeClr val="dk1"/>
                </a:solidFill>
                <a:latin typeface="Rambla"/>
                <a:ea typeface="Rambla"/>
                <a:cs typeface="Rambla"/>
                <a:sym typeface="Rambla"/>
              </a:rPr>
              <a:t>4:15-16</a:t>
            </a:r>
            <a:endParaRPr lang="en-US" sz="2700" b="0" i="0" u="none" dirty="0">
              <a:solidFill>
                <a:schemeClr val="dk1"/>
              </a:solidFill>
              <a:latin typeface="Rambla"/>
              <a:ea typeface="Rambla"/>
              <a:cs typeface="Rambla"/>
              <a:sym typeface="Rambla"/>
            </a:endParaRPr>
          </a:p>
          <a:p>
            <a:pPr lvl="0" indent="-263525">
              <a:buSzPct val="25000"/>
              <a:buNone/>
            </a:pPr>
            <a:r>
              <a:rPr lang="hy-AM" dirty="0" smtClean="0"/>
              <a:t>«Որովհետեւ ոչ թե այնպիսի մի Քահանայապետ </a:t>
            </a:r>
            <a:endParaRPr lang="nl-NL" dirty="0" smtClean="0"/>
          </a:p>
          <a:p>
            <a:pPr lvl="0" indent="-263525">
              <a:buSzPct val="25000"/>
              <a:buNone/>
            </a:pPr>
            <a:r>
              <a:rPr lang="hy-AM" dirty="0" smtClean="0"/>
              <a:t>ունենք, որ չկարողանա</a:t>
            </a:r>
            <a:r>
              <a:rPr lang="nl-NL" dirty="0" smtClean="0"/>
              <a:t> </a:t>
            </a:r>
            <a:r>
              <a:rPr lang="hy-AM" dirty="0" smtClean="0"/>
              <a:t>մեր տկարություններին </a:t>
            </a:r>
            <a:endParaRPr lang="nl-NL" dirty="0" smtClean="0"/>
          </a:p>
          <a:p>
            <a:pPr lvl="0" indent="-263525">
              <a:buSzPct val="25000"/>
              <a:buNone/>
            </a:pPr>
            <a:r>
              <a:rPr lang="hy-AM" dirty="0" smtClean="0"/>
              <a:t>կարեկից լինել, այլ այնպիսին, որ ամեն կետում</a:t>
            </a:r>
          </a:p>
          <a:p>
            <a:pPr lvl="0" indent="-263525">
              <a:buSzPct val="25000"/>
              <a:buNone/>
            </a:pPr>
            <a:r>
              <a:rPr lang="hy-AM" dirty="0" smtClean="0"/>
              <a:t>փորձվեց մեզ նման, սակայն՝ առանց մեղքի: </a:t>
            </a:r>
            <a:endParaRPr lang="nl-NL" dirty="0" smtClean="0"/>
          </a:p>
          <a:p>
            <a:pPr lvl="0" indent="-263525">
              <a:buSzPct val="25000"/>
              <a:buNone/>
            </a:pPr>
            <a:r>
              <a:rPr lang="hy-AM" dirty="0" smtClean="0"/>
              <a:t>Ուրեմն, համարձակությամբ</a:t>
            </a:r>
            <a:r>
              <a:rPr lang="nl-NL" dirty="0" smtClean="0"/>
              <a:t> </a:t>
            </a:r>
            <a:r>
              <a:rPr lang="hy-AM" dirty="0" smtClean="0"/>
              <a:t>մոտենանք շնորհաց </a:t>
            </a:r>
            <a:endParaRPr lang="nl-NL" dirty="0" smtClean="0"/>
          </a:p>
          <a:p>
            <a:pPr lvl="0" indent="-263525">
              <a:buSzPct val="25000"/>
              <a:buNone/>
            </a:pPr>
            <a:r>
              <a:rPr lang="hy-AM" dirty="0" smtClean="0"/>
              <a:t>աթոռին, որպեսզի ողորմություն ընդունենք եւ </a:t>
            </a:r>
            <a:endParaRPr lang="nl-NL" dirty="0" smtClean="0"/>
          </a:p>
          <a:p>
            <a:pPr lvl="0" indent="-263525">
              <a:buSzPct val="25000"/>
              <a:buNone/>
            </a:pPr>
            <a:r>
              <a:rPr lang="hy-AM" dirty="0" smtClean="0"/>
              <a:t>Շնորհ</a:t>
            </a:r>
            <a:r>
              <a:rPr lang="nl-NL" dirty="0" smtClean="0"/>
              <a:t> </a:t>
            </a:r>
            <a:r>
              <a:rPr lang="hy-AM" dirty="0" smtClean="0"/>
              <a:t>գտնենք՝ կարիքի ժամանակ մեզ օգնելու»:</a:t>
            </a:r>
            <a:endParaRPr sz="2700" b="0" i="0" u="none" dirty="0">
              <a:solidFill>
                <a:schemeClr val="dk1"/>
              </a:solidFill>
              <a:latin typeface="Rambla"/>
              <a:ea typeface="Rambla"/>
              <a:cs typeface="Rambla"/>
              <a:sym typeface="Rambla"/>
            </a:endParaRPr>
          </a:p>
        </p:txBody>
      </p:sp>
      <p:sp>
        <p:nvSpPr>
          <p:cNvPr id="1111" name="Shape 1111"/>
          <p:cNvSpPr txBox="1"/>
          <p:nvPr/>
        </p:nvSpPr>
        <p:spPr>
          <a:xfrm>
            <a:off x="228600" y="152400"/>
            <a:ext cx="8915400" cy="1676400"/>
          </a:xfrm>
          <a:prstGeom prst="rect">
            <a:avLst/>
          </a:prstGeom>
          <a:noFill/>
          <a:ln>
            <a:noFill/>
          </a:ln>
        </p:spPr>
        <p:txBody>
          <a:bodyPr lIns="91425" tIns="45700" rIns="91425" bIns="45700" anchor="t" anchorCtr="0">
            <a:noAutofit/>
          </a:bodyPr>
          <a:lstStyle/>
          <a:p>
            <a:pPr lvl="0" indent="-263525">
              <a:buSzPct val="25000"/>
            </a:pPr>
            <a:r>
              <a:rPr lang="hy-AM" sz="3200" b="1" dirty="0" smtClean="0"/>
              <a:t>Հիմնական </a:t>
            </a:r>
            <a:r>
              <a:rPr lang="en-US" sz="3200" b="1" dirty="0" err="1" smtClean="0"/>
              <a:t>աստվածաշնչյան</a:t>
            </a:r>
            <a:r>
              <a:rPr lang="en-US" sz="3200" b="1" dirty="0" smtClean="0"/>
              <a:t> </a:t>
            </a:r>
            <a:r>
              <a:rPr lang="hy-AM" sz="3200" b="1" dirty="0" smtClean="0"/>
              <a:t>ճշմարտությունը</a:t>
            </a:r>
            <a:r>
              <a:rPr lang="en-US" sz="3200" b="1" dirty="0" smtClean="0">
                <a:solidFill>
                  <a:schemeClr val="dk1"/>
                </a:solidFill>
                <a:latin typeface="Times New Roman"/>
                <a:ea typeface="Times New Roman"/>
                <a:cs typeface="Times New Roman"/>
                <a:sym typeface="Times New Roman"/>
              </a:rPr>
              <a:t>:</a:t>
            </a:r>
            <a:endParaRPr lang="en-US" sz="3200" dirty="0" smtClean="0">
              <a:latin typeface="Times New Roman"/>
              <a:ea typeface="Times New Roman"/>
              <a:cs typeface="Times New Roman"/>
              <a:sym typeface="Times New Roman"/>
            </a:endParaRPr>
          </a:p>
          <a:p>
            <a:pPr marL="342900" lvl="0" indent="-342900">
              <a:buClr>
                <a:schemeClr val="dk1"/>
              </a:buClr>
              <a:buSzPct val="25000"/>
            </a:pPr>
            <a:r>
              <a:rPr lang="hy-AM" sz="3200" dirty="0" smtClean="0">
                <a:solidFill>
                  <a:schemeClr val="dk1"/>
                </a:solidFill>
                <a:latin typeface="Times New Roman"/>
                <a:ea typeface="Times New Roman"/>
                <a:cs typeface="Times New Roman"/>
                <a:sym typeface="Times New Roman"/>
              </a:rPr>
              <a:t>Ես կարիք ունեմ սովորելու իմ ձախողումներին</a:t>
            </a:r>
            <a:endParaRPr lang="nl-NL" sz="3200" dirty="0" smtClean="0">
              <a:solidFill>
                <a:schemeClr val="dk1"/>
              </a:solidFill>
              <a:latin typeface="Times New Roman"/>
              <a:ea typeface="Times New Roman"/>
              <a:cs typeface="Times New Roman"/>
              <a:sym typeface="Times New Roman"/>
            </a:endParaRPr>
          </a:p>
          <a:p>
            <a:pPr marL="342900" lvl="0" indent="-342900">
              <a:buClr>
                <a:schemeClr val="dk1"/>
              </a:buClr>
              <a:buSzPct val="25000"/>
            </a:pPr>
            <a:r>
              <a:rPr lang="hy-AM" sz="3200" dirty="0" smtClean="0">
                <a:solidFill>
                  <a:schemeClr val="dk1"/>
                </a:solidFill>
                <a:latin typeface="Times New Roman"/>
                <a:ea typeface="Times New Roman"/>
                <a:cs typeface="Times New Roman"/>
                <a:sym typeface="Times New Roman"/>
              </a:rPr>
              <a:t>այնպես պատասխանել,</a:t>
            </a:r>
            <a:r>
              <a:rPr lang="nl-NL" sz="3200" dirty="0" smtClean="0">
                <a:solidFill>
                  <a:schemeClr val="dk1"/>
                </a:solidFill>
                <a:latin typeface="Times New Roman"/>
                <a:ea typeface="Times New Roman"/>
                <a:cs typeface="Times New Roman"/>
                <a:sym typeface="Times New Roman"/>
              </a:rPr>
              <a:t> </a:t>
            </a:r>
            <a:r>
              <a:rPr lang="hy-AM" sz="3200" dirty="0" smtClean="0">
                <a:solidFill>
                  <a:schemeClr val="dk1"/>
                </a:solidFill>
                <a:latin typeface="Times New Roman"/>
                <a:ea typeface="Times New Roman"/>
                <a:cs typeface="Times New Roman"/>
                <a:sym typeface="Times New Roman"/>
              </a:rPr>
              <a:t>որ դա ինձ օգնի ավելի մոտենալ Աստծուն:</a:t>
            </a:r>
            <a:endParaRPr sz="3200" b="0" i="0" u="none" dirty="0">
              <a:solidFill>
                <a:schemeClr val="dk1"/>
              </a:solidFill>
              <a:latin typeface="Times New Roman"/>
              <a:ea typeface="Times New Roman"/>
              <a:cs typeface="Times New Roman"/>
              <a:sym typeface="Times New Roman"/>
            </a:endParaRPr>
          </a:p>
        </p:txBody>
      </p:sp>
      <p:sp>
        <p:nvSpPr>
          <p:cNvPr id="1112" name="Shape 1112"/>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Shape 1117"/>
          <p:cNvSpPr txBox="1">
            <a:spLocks noGrp="1"/>
          </p:cNvSpPr>
          <p:nvPr>
            <p:ph type="title"/>
          </p:nvPr>
        </p:nvSpPr>
        <p:spPr>
          <a:xfrm>
            <a:off x="533400" y="152400"/>
            <a:ext cx="8180400" cy="1341300"/>
          </a:xfrm>
          <a:prstGeom prst="rect">
            <a:avLst/>
          </a:prstGeom>
          <a:noFill/>
          <a:ln>
            <a:noFill/>
          </a:ln>
        </p:spPr>
        <p:txBody>
          <a:bodyPr lIns="91425" tIns="45700" rIns="91425" bIns="45700" anchor="ctr" anchorCtr="0">
            <a:normAutofit/>
          </a:bodyPr>
          <a:lstStyle/>
          <a:p>
            <a:pPr lvl="0" algn="ctr">
              <a:buClr>
                <a:schemeClr val="dk2"/>
              </a:buClr>
              <a:buSzPct val="25000"/>
            </a:pPr>
            <a:r>
              <a:rPr lang="hy-AM" sz="3690" dirty="0" smtClean="0"/>
              <a:t>Ա. Ի՞նչ է լինում, երբ զիջում ես փորձությանը:</a:t>
            </a:r>
            <a:endParaRPr lang="en-US" sz="369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pic>
        <p:nvPicPr>
          <p:cNvPr id="1118" name="Shape 1118" descr="C:\WINDOWS\Application Data\Microsoft\Media Catalog\Downloaded Clips\cl1\PE02514_.wmf"/>
          <p:cNvPicPr preferRelativeResize="0">
            <a:picLocks noGrp="1"/>
          </p:cNvPicPr>
          <p:nvPr>
            <p:ph type="clipArt" idx="2"/>
          </p:nvPr>
        </p:nvPicPr>
        <p:blipFill rotWithShape="1">
          <a:blip r:embed="rId3">
            <a:alphaModFix/>
          </a:blip>
          <a:srcRect/>
          <a:stretch/>
        </p:blipFill>
        <p:spPr>
          <a:xfrm>
            <a:off x="228600" y="2209800"/>
            <a:ext cx="3810000" cy="2997300"/>
          </a:xfrm>
          <a:prstGeom prst="rect">
            <a:avLst/>
          </a:prstGeom>
          <a:noFill/>
          <a:ln>
            <a:noFill/>
          </a:ln>
        </p:spPr>
      </p:pic>
      <p:sp>
        <p:nvSpPr>
          <p:cNvPr id="1119" name="Shape 1119"/>
          <p:cNvSpPr txBox="1">
            <a:spLocks noGrp="1"/>
          </p:cNvSpPr>
          <p:nvPr>
            <p:ph type="body" idx="1"/>
          </p:nvPr>
        </p:nvSpPr>
        <p:spPr>
          <a:xfrm>
            <a:off x="4114800" y="1524000"/>
            <a:ext cx="5029200" cy="4724400"/>
          </a:xfrm>
          <a:prstGeom prst="rect">
            <a:avLst/>
          </a:prstGeom>
          <a:noFill/>
          <a:ln>
            <a:noFill/>
          </a:ln>
        </p:spPr>
        <p:txBody>
          <a:bodyPr lIns="91425" tIns="45700" rIns="91425" bIns="45700" anchor="t" anchorCtr="0">
            <a:normAutofit/>
          </a:bodyPr>
          <a:lstStyle/>
          <a:p>
            <a:pPr marL="533400" lvl="0" indent="-533400">
              <a:lnSpc>
                <a:spcPct val="90000"/>
              </a:lnSpc>
              <a:spcBef>
                <a:spcPts val="0"/>
              </a:spcBef>
              <a:buFont typeface="Rambla"/>
              <a:buAutoNum type="arabicPeriod"/>
            </a:pPr>
            <a:r>
              <a:rPr lang="hy-AM" sz="2800" dirty="0" smtClean="0"/>
              <a:t>Դու մեղք ես գործում: </a:t>
            </a:r>
            <a:endParaRPr lang="nl-NL" sz="2800" dirty="0" smtClean="0"/>
          </a:p>
          <a:p>
            <a:pPr marL="533400" lvl="0" indent="-533400">
              <a:lnSpc>
                <a:spcPct val="90000"/>
              </a:lnSpc>
              <a:spcBef>
                <a:spcPts val="0"/>
              </a:spcBef>
              <a:buFont typeface="Rambla"/>
              <a:buAutoNum type="arabicPeriod"/>
            </a:pPr>
            <a:r>
              <a:rPr lang="hy-AM" sz="2800" dirty="0" smtClean="0"/>
              <a:t>Դու վնասում ես քեզ եւ մյուսներին: </a:t>
            </a:r>
            <a:endParaRPr lang="nl-NL" sz="2800" dirty="0" smtClean="0"/>
          </a:p>
          <a:p>
            <a:pPr marL="533400" lvl="0" indent="-533400">
              <a:lnSpc>
                <a:spcPct val="90000"/>
              </a:lnSpc>
              <a:spcBef>
                <a:spcPts val="0"/>
              </a:spcBef>
              <a:buFont typeface="Rambla"/>
              <a:buAutoNum type="arabicPeriod"/>
            </a:pPr>
            <a:r>
              <a:rPr lang="hy-AM" sz="2800" dirty="0" smtClean="0"/>
              <a:t>Դու քո կարիքը կբավարարես ժամանակավոր, սակայն</a:t>
            </a:r>
            <a:r>
              <a:rPr lang="nl-NL" sz="2800" dirty="0" smtClean="0"/>
              <a:t> </a:t>
            </a:r>
            <a:r>
              <a:rPr lang="hy-AM" sz="2800" dirty="0" smtClean="0"/>
              <a:t>ոչ երբեք մշտական: </a:t>
            </a:r>
            <a:endParaRPr lang="nl-NL" sz="2800" dirty="0" smtClean="0"/>
          </a:p>
          <a:p>
            <a:pPr marL="533400" lvl="0" indent="-533400">
              <a:lnSpc>
                <a:spcPct val="90000"/>
              </a:lnSpc>
              <a:spcBef>
                <a:spcPts val="0"/>
              </a:spcBef>
              <a:buFont typeface="Rambla"/>
              <a:buAutoNum type="arabicPeriod"/>
            </a:pPr>
            <a:r>
              <a:rPr lang="hy-AM" sz="2800" dirty="0" smtClean="0"/>
              <a:t>Սատանայի ասած ձ</a:t>
            </a:r>
            <a:r>
              <a:rPr lang="en-US" sz="2800" dirty="0"/>
              <a:t>և</a:t>
            </a:r>
            <a:r>
              <a:rPr lang="hy-AM" sz="2800" dirty="0" smtClean="0"/>
              <a:t>ին հետեւելը ավելացնում է</a:t>
            </a:r>
            <a:r>
              <a:rPr lang="nl-NL" sz="2800" dirty="0" smtClean="0"/>
              <a:t> </a:t>
            </a:r>
            <a:r>
              <a:rPr lang="hy-AM" sz="2800" dirty="0" smtClean="0"/>
              <a:t>կարիքը եւ խորացնում է ցանկությունը:</a:t>
            </a:r>
            <a:endParaRPr lang="en-US" sz="2800" b="0" i="0" u="none" dirty="0">
              <a:solidFill>
                <a:schemeClr val="dk1"/>
              </a:solidFill>
              <a:latin typeface="Rambla"/>
              <a:ea typeface="Rambla"/>
              <a:cs typeface="Rambla"/>
              <a:sym typeface="Rambla"/>
            </a:endParaRPr>
          </a:p>
        </p:txBody>
      </p:sp>
      <p:sp>
        <p:nvSpPr>
          <p:cNvPr id="1120" name="Shape 1120"/>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Shape 1125"/>
          <p:cNvSpPr txBox="1">
            <a:spLocks noGrp="1"/>
          </p:cNvSpPr>
          <p:nvPr>
            <p:ph type="title"/>
          </p:nvPr>
        </p:nvSpPr>
        <p:spPr>
          <a:xfrm>
            <a:off x="533400" y="152400"/>
            <a:ext cx="8180400" cy="1341300"/>
          </a:xfrm>
          <a:prstGeom prst="rect">
            <a:avLst/>
          </a:prstGeom>
          <a:noFill/>
          <a:ln>
            <a:noFill/>
          </a:ln>
        </p:spPr>
        <p:txBody>
          <a:bodyPr lIns="91425" tIns="45700" rIns="91425" bIns="45700" anchor="ctr" anchorCtr="0">
            <a:normAutofit/>
          </a:bodyPr>
          <a:lstStyle/>
          <a:p>
            <a:pPr lvl="0" algn="ctr">
              <a:buClr>
                <a:schemeClr val="dk2"/>
              </a:buClr>
              <a:buSzPct val="25000"/>
            </a:pPr>
            <a:r>
              <a:rPr lang="hy-AM" sz="3690" dirty="0" smtClean="0"/>
              <a:t>Ա. Ի՞նչ է լինում, երբ զիջում ես փորձությանը:</a:t>
            </a:r>
            <a:endParaRPr lang="en-US" sz="369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126" name="Shape 1126"/>
          <p:cNvSpPr txBox="1">
            <a:spLocks noGrp="1"/>
          </p:cNvSpPr>
          <p:nvPr>
            <p:ph type="body" idx="1"/>
          </p:nvPr>
        </p:nvSpPr>
        <p:spPr>
          <a:xfrm>
            <a:off x="4800600" y="1676400"/>
            <a:ext cx="4343400" cy="4876800"/>
          </a:xfrm>
          <a:prstGeom prst="rect">
            <a:avLst/>
          </a:prstGeom>
          <a:noFill/>
          <a:ln>
            <a:noFill/>
          </a:ln>
        </p:spPr>
        <p:txBody>
          <a:bodyPr lIns="91425" tIns="45700" rIns="91425" bIns="45700" anchor="t" anchorCtr="0">
            <a:normAutofit/>
          </a:bodyPr>
          <a:lstStyle/>
          <a:p>
            <a:pPr marL="533400" lvl="0" indent="-533400">
              <a:lnSpc>
                <a:spcPct val="70000"/>
              </a:lnSpc>
              <a:spcBef>
                <a:spcPts val="0"/>
              </a:spcBef>
              <a:buFont typeface="Rambla"/>
              <a:buAutoNum type="arabicPeriod" startAt="5"/>
            </a:pPr>
            <a:r>
              <a:rPr lang="hy-AM" sz="2600" dirty="0" smtClean="0"/>
              <a:t>Մեկ անգամ զիջելը քեզ կտանի ավելի մեծ</a:t>
            </a:r>
            <a:r>
              <a:rPr lang="nl-NL" sz="2600" dirty="0" smtClean="0"/>
              <a:t> </a:t>
            </a:r>
            <a:r>
              <a:rPr lang="hy-AM" sz="2600" dirty="0" smtClean="0"/>
              <a:t>հուսահատության:</a:t>
            </a:r>
            <a:endParaRPr lang="nl-NL" sz="2600" dirty="0" smtClean="0"/>
          </a:p>
          <a:p>
            <a:pPr marL="533400" lvl="0" indent="-533400">
              <a:lnSpc>
                <a:spcPct val="70000"/>
              </a:lnSpc>
              <a:spcBef>
                <a:spcPts val="0"/>
              </a:spcBef>
              <a:buFont typeface="Rambla"/>
              <a:buAutoNum type="arabicPeriod" startAt="5"/>
            </a:pPr>
            <a:r>
              <a:rPr lang="hy-AM" sz="2600" dirty="0" smtClean="0"/>
              <a:t>Մ</a:t>
            </a:r>
            <a:r>
              <a:rPr lang="en-US" sz="2600" dirty="0" err="1" smtClean="0"/>
              <a:t>եկ</a:t>
            </a:r>
            <a:r>
              <a:rPr lang="hy-AM" sz="2600" dirty="0" smtClean="0"/>
              <a:t> անգամ զիջելը հեշտացնում է հաջորդ զիջելը:</a:t>
            </a:r>
            <a:endParaRPr lang="nl-NL" sz="2600" dirty="0" smtClean="0"/>
          </a:p>
          <a:p>
            <a:pPr marL="533400" lvl="0" indent="-533400">
              <a:lnSpc>
                <a:spcPct val="70000"/>
              </a:lnSpc>
              <a:spcBef>
                <a:spcPts val="0"/>
              </a:spcBef>
              <a:buFont typeface="Rambla"/>
              <a:buAutoNum type="arabicPeriod" startAt="5"/>
            </a:pPr>
            <a:r>
              <a:rPr lang="hy-AM" sz="2600" dirty="0" smtClean="0"/>
              <a:t>Մ</a:t>
            </a:r>
            <a:r>
              <a:rPr lang="en-US" sz="2600" dirty="0" err="1" smtClean="0"/>
              <a:t>եկ</a:t>
            </a:r>
            <a:r>
              <a:rPr lang="hy-AM" sz="2600" dirty="0" smtClean="0"/>
              <a:t> փորձությանը զիջելը քեզ ավելի մեծ</a:t>
            </a:r>
            <a:r>
              <a:rPr lang="nl-NL" sz="2600" dirty="0" smtClean="0"/>
              <a:t> </a:t>
            </a:r>
            <a:r>
              <a:rPr lang="hy-AM" sz="2600" dirty="0" smtClean="0"/>
              <a:t>փորձությունների կտանի:</a:t>
            </a:r>
            <a:endParaRPr lang="nl-NL" sz="2600" dirty="0" smtClean="0"/>
          </a:p>
          <a:p>
            <a:pPr marL="533400" lvl="0" indent="-533400">
              <a:lnSpc>
                <a:spcPct val="70000"/>
              </a:lnSpc>
              <a:spcBef>
                <a:spcPts val="0"/>
              </a:spcBef>
              <a:buFont typeface="Rambla"/>
              <a:buAutoNum type="arabicPeriod" startAt="5"/>
            </a:pPr>
            <a:r>
              <a:rPr lang="hy-AM" sz="2600" dirty="0" smtClean="0"/>
              <a:t>Քո անկումը կարող է հեշտացնել մյուսների ընկնելը</a:t>
            </a:r>
            <a:r>
              <a:rPr lang="nl-NL" sz="2600" dirty="0" smtClean="0"/>
              <a:t> </a:t>
            </a:r>
            <a:r>
              <a:rPr lang="hy-AM" sz="2600" dirty="0" smtClean="0"/>
              <a:t>նույն մեղքի մեջ:</a:t>
            </a:r>
            <a:endParaRPr lang="en-US" sz="2600" b="0" i="0" u="none" dirty="0">
              <a:solidFill>
                <a:schemeClr val="dk1"/>
              </a:solidFill>
              <a:latin typeface="Rambla"/>
              <a:ea typeface="Rambla"/>
              <a:cs typeface="Rambla"/>
              <a:sym typeface="Rambla"/>
            </a:endParaRPr>
          </a:p>
        </p:txBody>
      </p:sp>
      <p:sp>
        <p:nvSpPr>
          <p:cNvPr id="1127" name="Shape 1127"/>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128" name="Shape 1128" descr="http://ec.comps.canstockphoto.com/can-stock-photo_csp4065314.jpg"/>
          <p:cNvPicPr preferRelativeResize="0">
            <a:picLocks noGrp="1"/>
          </p:cNvPicPr>
          <p:nvPr>
            <p:ph type="clipArt" idx="2"/>
          </p:nvPr>
        </p:nvPicPr>
        <p:blipFill rotWithShape="1">
          <a:blip r:embed="rId3">
            <a:alphaModFix/>
          </a:blip>
          <a:srcRect/>
          <a:stretch/>
        </p:blipFill>
        <p:spPr>
          <a:xfrm>
            <a:off x="381000" y="1676400"/>
            <a:ext cx="4343400" cy="4191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a:spLocks noGrp="1"/>
          </p:cNvSpPr>
          <p:nvPr>
            <p:ph type="ctrTitle"/>
          </p:nvPr>
        </p:nvSpPr>
        <p:spPr>
          <a:xfrm>
            <a:off x="506412" y="1657350"/>
            <a:ext cx="8320200" cy="1771650"/>
          </a:xfrm>
          <a:prstGeom prst="rect">
            <a:avLst/>
          </a:prstGeom>
          <a:noFill/>
          <a:ln>
            <a:noFill/>
          </a:ln>
        </p:spPr>
        <p:txBody>
          <a:bodyPr lIns="91425" tIns="45700" rIns="91425" bIns="45700" anchor="b" anchorCtr="0">
            <a:normAutofit fontScale="90000"/>
          </a:bodyPr>
          <a:lstStyle/>
          <a:p>
            <a:pPr lvl="0" algn="ctr">
              <a:buClr>
                <a:schemeClr val="dk2"/>
              </a:buClr>
              <a:buSzPct val="25000"/>
            </a:pPr>
            <a:r>
              <a:rPr lang="en-US" sz="5400" dirty="0" err="1" smtClean="0"/>
              <a:t>Փորձություն</a:t>
            </a:r>
            <a:r>
              <a:rPr lang="hy-AM" sz="5400" dirty="0" smtClean="0"/>
              <a:t>ը նոր</a:t>
            </a:r>
            <a:r>
              <a:rPr lang="en-US" sz="5400" dirty="0" err="1" smtClean="0"/>
              <a:t>ադարձ</a:t>
            </a:r>
            <a:r>
              <a:rPr lang="hy-AM" sz="5400" dirty="0" smtClean="0"/>
              <a:t> քրիստոնյաների կյանքում</a:t>
            </a:r>
            <a:endParaRPr lang="en-US" sz="54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849" name="Shape 849"/>
          <p:cNvSpPr txBox="1">
            <a:spLocks noGrp="1"/>
          </p:cNvSpPr>
          <p:nvPr>
            <p:ph type="subTitle" idx="1"/>
          </p:nvPr>
        </p:nvSpPr>
        <p:spPr>
          <a:xfrm>
            <a:off x="685800" y="3611562"/>
            <a:ext cx="7772400" cy="1200300"/>
          </a:xfrm>
          <a:prstGeom prst="rect">
            <a:avLst/>
          </a:prstGeom>
          <a:noFill/>
          <a:ln>
            <a:noFill/>
          </a:ln>
        </p:spPr>
        <p:txBody>
          <a:bodyPr lIns="45700" tIns="45700" rIns="45700" bIns="45700" anchor="t" anchorCtr="0">
            <a:noAutofit/>
          </a:bodyPr>
          <a:lstStyle/>
          <a:p>
            <a:pPr lvl="0" algn="ctr">
              <a:spcBef>
                <a:spcPts val="0"/>
              </a:spcBef>
              <a:buSzPct val="25000"/>
            </a:pPr>
            <a:r>
              <a:rPr lang="hy-AM" sz="4000" dirty="0" smtClean="0"/>
              <a:t>գլուխ </a:t>
            </a:r>
            <a:r>
              <a:rPr lang="en-US" sz="4000" b="0" i="0" u="none" dirty="0" smtClean="0">
                <a:solidFill>
                  <a:schemeClr val="dk2"/>
                </a:solidFill>
                <a:latin typeface="Rambla"/>
                <a:ea typeface="Rambla"/>
                <a:cs typeface="Rambla"/>
                <a:sym typeface="Rambla"/>
              </a:rPr>
              <a:t>1</a:t>
            </a:r>
            <a:endParaRPr lang="en-US" sz="4000" b="0" i="0" u="none" dirty="0">
              <a:solidFill>
                <a:schemeClr val="dk2"/>
              </a:solidFill>
              <a:latin typeface="Rambla"/>
              <a:ea typeface="Rambla"/>
              <a:cs typeface="Rambla"/>
              <a:sym typeface="Rambla"/>
            </a:endParaRPr>
          </a:p>
        </p:txBody>
      </p:sp>
      <p:sp>
        <p:nvSpPr>
          <p:cNvPr id="850" name="Shape 850"/>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7E9E7"/>
              </a:buClr>
              <a:buSzPct val="25000"/>
              <a:buFont typeface="Times New Roman"/>
              <a:buNone/>
            </a:pPr>
            <a:r>
              <a:rPr lang="en-US" sz="1000" b="0" i="0" u="none" dirty="0">
                <a:solidFill>
                  <a:srgbClr val="F7E9E7"/>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Shape 1133"/>
          <p:cNvSpPr txBox="1">
            <a:spLocks noGrp="1"/>
          </p:cNvSpPr>
          <p:nvPr>
            <p:ph type="title"/>
          </p:nvPr>
        </p:nvSpPr>
        <p:spPr>
          <a:xfrm>
            <a:off x="533400" y="152400"/>
            <a:ext cx="8180400" cy="1341300"/>
          </a:xfrm>
          <a:prstGeom prst="rect">
            <a:avLst/>
          </a:prstGeom>
          <a:noFill/>
          <a:ln>
            <a:noFill/>
          </a:ln>
        </p:spPr>
        <p:txBody>
          <a:bodyPr lIns="91425" tIns="45700" rIns="91425" bIns="45700" anchor="ctr" anchorCtr="0">
            <a:normAutofit/>
          </a:bodyPr>
          <a:lstStyle/>
          <a:p>
            <a:pPr lvl="0" algn="ctr">
              <a:buClr>
                <a:schemeClr val="dk2"/>
              </a:buClr>
              <a:buSzPct val="25000"/>
            </a:pPr>
            <a:r>
              <a:rPr lang="hy-AM" sz="3690" dirty="0" smtClean="0"/>
              <a:t>Ա. Ի՞նչ է լինում, երբ զիջում ես փորձությանը:</a:t>
            </a:r>
            <a:endParaRPr lang="en-US" sz="369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134" name="Shape 1134"/>
          <p:cNvSpPr txBox="1">
            <a:spLocks noGrp="1"/>
          </p:cNvSpPr>
          <p:nvPr>
            <p:ph type="body" idx="1"/>
          </p:nvPr>
        </p:nvSpPr>
        <p:spPr>
          <a:xfrm>
            <a:off x="5181600" y="1600200"/>
            <a:ext cx="3810000" cy="4495800"/>
          </a:xfrm>
          <a:prstGeom prst="rect">
            <a:avLst/>
          </a:prstGeom>
          <a:noFill/>
          <a:ln w="9525" cap="flat" cmpd="sng">
            <a:solidFill>
              <a:srgbClr val="EF8C6A"/>
            </a:solidFill>
            <a:prstDash val="solid"/>
            <a:miter/>
            <a:headEnd type="none" w="med" len="med"/>
            <a:tailEnd type="none" w="med" len="med"/>
          </a:ln>
        </p:spPr>
        <p:txBody>
          <a:bodyPr lIns="91425" tIns="45700" rIns="91425" bIns="45700" anchor="t" anchorCtr="0">
            <a:normAutofit/>
          </a:bodyPr>
          <a:lstStyle/>
          <a:p>
            <a:pPr marL="533400" lvl="0" indent="-533400">
              <a:lnSpc>
                <a:spcPct val="90000"/>
              </a:lnSpc>
              <a:spcBef>
                <a:spcPts val="0"/>
              </a:spcBef>
              <a:buSzPct val="25000"/>
              <a:buNone/>
            </a:pPr>
            <a:r>
              <a:rPr lang="en-US" sz="1500" b="0" i="0" u="none" dirty="0" smtClean="0">
                <a:solidFill>
                  <a:schemeClr val="accent1"/>
                </a:solidFill>
                <a:latin typeface="Rambla"/>
                <a:ea typeface="Rambla"/>
                <a:cs typeface="Rambla"/>
                <a:sym typeface="Rambla"/>
              </a:rPr>
              <a:t>9</a:t>
            </a:r>
            <a:r>
              <a:rPr lang="en-US" sz="1500" b="0" i="0" u="none" dirty="0" smtClean="0">
                <a:solidFill>
                  <a:schemeClr val="dk1"/>
                </a:solidFill>
                <a:latin typeface="Rambla"/>
                <a:ea typeface="Rambla"/>
                <a:cs typeface="Rambla"/>
                <a:sym typeface="Rambla"/>
              </a:rPr>
              <a:t> </a:t>
            </a:r>
            <a:r>
              <a:rPr lang="en-US" sz="2600" b="0" i="0" u="none" dirty="0" smtClean="0">
                <a:solidFill>
                  <a:schemeClr val="dk1"/>
                </a:solidFill>
                <a:latin typeface="Rambla"/>
                <a:ea typeface="Rambla"/>
                <a:cs typeface="Rambla"/>
                <a:sym typeface="Rambla"/>
              </a:rPr>
              <a:t>   </a:t>
            </a:r>
            <a:r>
              <a:rPr lang="hy-AM" sz="2600" dirty="0" smtClean="0"/>
              <a:t>Զիջելը տանում է ինքնաարդարացման:</a:t>
            </a:r>
            <a:r>
              <a:rPr lang="nl-NL" sz="2600" dirty="0" smtClean="0"/>
              <a:t> </a:t>
            </a:r>
          </a:p>
          <a:p>
            <a:pPr marL="533400" lvl="0" indent="-533400">
              <a:lnSpc>
                <a:spcPct val="90000"/>
              </a:lnSpc>
              <a:spcBef>
                <a:spcPts val="0"/>
              </a:spcBef>
              <a:buSzPct val="25000"/>
              <a:buNone/>
            </a:pPr>
            <a:r>
              <a:rPr lang="en-US" sz="1500" b="0" i="0" u="none" dirty="0" smtClean="0">
                <a:solidFill>
                  <a:schemeClr val="accent1"/>
                </a:solidFill>
                <a:latin typeface="Rambla"/>
                <a:ea typeface="Rambla"/>
                <a:cs typeface="Rambla"/>
                <a:sym typeface="Rambla"/>
              </a:rPr>
              <a:t>10.	</a:t>
            </a:r>
            <a:r>
              <a:rPr lang="hy-AM" sz="2600" dirty="0" smtClean="0"/>
              <a:t>Հնարավոր է՝ դու </a:t>
            </a:r>
            <a:r>
              <a:rPr lang="hy-AM" sz="2600" dirty="0" smtClean="0">
                <a:solidFill>
                  <a:srgbClr val="FF0000"/>
                </a:solidFill>
              </a:rPr>
              <a:t>հանցավորության</a:t>
            </a:r>
            <a:r>
              <a:rPr lang="hy-AM" sz="2600" dirty="0" smtClean="0"/>
              <a:t> զգացողություն</a:t>
            </a:r>
            <a:r>
              <a:rPr lang="nl-NL" sz="2600" dirty="0" smtClean="0"/>
              <a:t> </a:t>
            </a:r>
            <a:r>
              <a:rPr lang="hy-AM" sz="2600" dirty="0" smtClean="0"/>
              <a:t>ունենաս:</a:t>
            </a:r>
            <a:endParaRPr lang="en-US" sz="2600" b="0" i="0" u="none" dirty="0">
              <a:solidFill>
                <a:schemeClr val="dk1"/>
              </a:solidFill>
              <a:latin typeface="Rambla"/>
              <a:ea typeface="Rambla"/>
              <a:cs typeface="Rambla"/>
              <a:sym typeface="Rambla"/>
            </a:endParaRPr>
          </a:p>
          <a:p>
            <a:pPr marL="533400" lvl="0" indent="-533400">
              <a:lnSpc>
                <a:spcPct val="90000"/>
              </a:lnSpc>
              <a:buSzPct val="25000"/>
              <a:buNone/>
            </a:pPr>
            <a:r>
              <a:rPr lang="en-US" sz="1500" b="0" i="0" u="none" dirty="0">
                <a:solidFill>
                  <a:schemeClr val="accent1"/>
                </a:solidFill>
                <a:latin typeface="Rambla"/>
                <a:ea typeface="Rambla"/>
                <a:cs typeface="Rambla"/>
                <a:sym typeface="Rambla"/>
              </a:rPr>
              <a:t>11.</a:t>
            </a:r>
            <a:r>
              <a:rPr lang="en-US" sz="1500" b="0" i="0" u="none" dirty="0">
                <a:solidFill>
                  <a:schemeClr val="dk1"/>
                </a:solidFill>
                <a:latin typeface="Rambla"/>
                <a:ea typeface="Rambla"/>
                <a:cs typeface="Rambla"/>
                <a:sym typeface="Rambla"/>
              </a:rPr>
              <a:t> </a:t>
            </a:r>
            <a:r>
              <a:rPr lang="en-US" sz="1500" b="0" i="0" u="none" dirty="0" smtClean="0">
                <a:solidFill>
                  <a:schemeClr val="dk1"/>
                </a:solidFill>
                <a:latin typeface="Rambla"/>
                <a:ea typeface="Rambla"/>
                <a:cs typeface="Rambla"/>
                <a:sym typeface="Rambla"/>
              </a:rPr>
              <a:t>	</a:t>
            </a:r>
            <a:r>
              <a:rPr lang="hy-AM" sz="2600" dirty="0" smtClean="0"/>
              <a:t>Աստված կգա քեզ փնտրելու:</a:t>
            </a:r>
            <a:endParaRPr lang="en-US" sz="2600" b="0" i="0" u="none" dirty="0">
              <a:solidFill>
                <a:schemeClr val="dk1"/>
              </a:solidFill>
              <a:latin typeface="Rambla"/>
              <a:ea typeface="Rambla"/>
              <a:cs typeface="Rambla"/>
              <a:sym typeface="Rambla"/>
            </a:endParaRPr>
          </a:p>
          <a:p>
            <a:pPr marL="533400" lvl="0" indent="-533400">
              <a:lnSpc>
                <a:spcPct val="90000"/>
              </a:lnSpc>
              <a:buSzPct val="25000"/>
              <a:buNone/>
            </a:pPr>
            <a:r>
              <a:rPr lang="en-US" sz="1500" b="0" i="0" u="none" dirty="0">
                <a:solidFill>
                  <a:schemeClr val="accent1"/>
                </a:solidFill>
                <a:latin typeface="Rambla"/>
                <a:ea typeface="Rambla"/>
                <a:cs typeface="Rambla"/>
                <a:sym typeface="Rambla"/>
              </a:rPr>
              <a:t>12. </a:t>
            </a:r>
            <a:r>
              <a:rPr lang="en-US" sz="1500" b="0" i="0" u="none" dirty="0" smtClean="0">
                <a:solidFill>
                  <a:schemeClr val="accent1"/>
                </a:solidFill>
                <a:latin typeface="Rambla"/>
                <a:ea typeface="Rambla"/>
                <a:cs typeface="Rambla"/>
                <a:sym typeface="Rambla"/>
              </a:rPr>
              <a:t>	</a:t>
            </a:r>
            <a:r>
              <a:rPr lang="hy-AM" sz="2600" dirty="0" smtClean="0">
                <a:solidFill>
                  <a:schemeClr val="tx1"/>
                </a:solidFill>
              </a:rPr>
              <a:t>Քո վերաբերմունքն Աստծո հանդեպ կարող է փոխվել:</a:t>
            </a:r>
            <a:endParaRPr lang="en-US" sz="2600" b="0" i="0" u="none" dirty="0">
              <a:solidFill>
                <a:schemeClr val="tx1"/>
              </a:solidFill>
              <a:latin typeface="Rambla"/>
              <a:ea typeface="Rambla"/>
              <a:cs typeface="Rambla"/>
              <a:sym typeface="Rambla"/>
            </a:endParaRPr>
          </a:p>
        </p:txBody>
      </p:sp>
      <p:pic>
        <p:nvPicPr>
          <p:cNvPr id="1135" name="Shape 1135" descr="Burden"/>
          <p:cNvPicPr preferRelativeResize="0">
            <a:picLocks noGrp="1"/>
          </p:cNvPicPr>
          <p:nvPr>
            <p:ph type="clipArt" idx="2"/>
          </p:nvPr>
        </p:nvPicPr>
        <p:blipFill rotWithShape="1">
          <a:blip r:embed="rId3">
            <a:alphaModFix/>
          </a:blip>
          <a:srcRect/>
          <a:stretch/>
        </p:blipFill>
        <p:spPr>
          <a:xfrm>
            <a:off x="914400" y="1905000"/>
            <a:ext cx="3429000" cy="3733800"/>
          </a:xfrm>
          <a:prstGeom prst="rect">
            <a:avLst/>
          </a:prstGeom>
          <a:noFill/>
          <a:ln>
            <a:noFill/>
          </a:ln>
        </p:spPr>
      </p:pic>
      <p:sp>
        <p:nvSpPr>
          <p:cNvPr id="1136" name="Shape 1136"/>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Shape 1141"/>
          <p:cNvSpPr txBox="1">
            <a:spLocks noGrp="1"/>
          </p:cNvSpPr>
          <p:nvPr>
            <p:ph type="title"/>
          </p:nvPr>
        </p:nvSpPr>
        <p:spPr>
          <a:xfrm>
            <a:off x="685800" y="152400"/>
            <a:ext cx="7785000" cy="1341300"/>
          </a:xfrm>
          <a:prstGeom prst="rect">
            <a:avLst/>
          </a:prstGeom>
          <a:noFill/>
          <a:ln>
            <a:noFill/>
          </a:ln>
        </p:spPr>
        <p:txBody>
          <a:bodyPr lIns="91425" tIns="45700" rIns="91425" bIns="45700" anchor="ctr" anchorCtr="0">
            <a:normAutofit/>
          </a:bodyPr>
          <a:lstStyle/>
          <a:p>
            <a:pPr lvl="0" algn="ctr">
              <a:buClr>
                <a:schemeClr val="dk2"/>
              </a:buClr>
              <a:buSzPct val="25000"/>
            </a:pPr>
            <a:r>
              <a:rPr lang="hy-AM" sz="3690" dirty="0" smtClean="0"/>
              <a:t>Բ. Ինչո՞ւ են մարդիկ զիջում փորձությանը:</a:t>
            </a:r>
            <a:endParaRPr lang="en-US" sz="369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142" name="Shape 1142"/>
          <p:cNvSpPr txBox="1">
            <a:spLocks noGrp="1"/>
          </p:cNvSpPr>
          <p:nvPr>
            <p:ph type="body" idx="1"/>
          </p:nvPr>
        </p:nvSpPr>
        <p:spPr>
          <a:xfrm>
            <a:off x="5181600" y="1600200"/>
            <a:ext cx="3810000" cy="4495800"/>
          </a:xfrm>
          <a:prstGeom prst="rect">
            <a:avLst/>
          </a:prstGeom>
          <a:noFill/>
          <a:ln>
            <a:noFill/>
          </a:ln>
        </p:spPr>
        <p:txBody>
          <a:bodyPr lIns="91425" tIns="45700" rIns="91425" bIns="45700" anchor="t" anchorCtr="0">
            <a:normAutofit lnSpcReduction="10000"/>
          </a:bodyPr>
          <a:lstStyle/>
          <a:p>
            <a:pPr marL="533400" lvl="0" indent="-533400">
              <a:lnSpc>
                <a:spcPct val="90000"/>
              </a:lnSpc>
              <a:spcBef>
                <a:spcPts val="0"/>
              </a:spcBef>
              <a:buFont typeface="Rambla"/>
              <a:buAutoNum type="arabicPeriod"/>
            </a:pPr>
            <a:r>
              <a:rPr lang="hy-AM" dirty="0" smtClean="0"/>
              <a:t>Դու չես նախապատրաստվել փորձությանը:</a:t>
            </a:r>
            <a:endParaRPr lang="nl-NL" dirty="0" smtClean="0"/>
          </a:p>
          <a:p>
            <a:pPr marL="533400" lvl="0" indent="-533400">
              <a:lnSpc>
                <a:spcPct val="90000"/>
              </a:lnSpc>
              <a:spcBef>
                <a:spcPts val="0"/>
              </a:spcBef>
              <a:buFont typeface="Rambla"/>
              <a:buAutoNum type="arabicPeriod"/>
            </a:pPr>
            <a:r>
              <a:rPr lang="hy-AM" dirty="0" smtClean="0"/>
              <a:t>Դու փորձում ես քրիստոնեական կյանք ապրել</a:t>
            </a:r>
            <a:r>
              <a:rPr lang="nl-NL" dirty="0" smtClean="0"/>
              <a:t> </a:t>
            </a:r>
            <a:r>
              <a:rPr lang="hy-AM" dirty="0" smtClean="0"/>
              <a:t>սեփական ուժերով:</a:t>
            </a:r>
            <a:endParaRPr lang="nl-NL" dirty="0" smtClean="0"/>
          </a:p>
          <a:p>
            <a:pPr marL="533400" lvl="0" indent="-533400">
              <a:lnSpc>
                <a:spcPct val="90000"/>
              </a:lnSpc>
              <a:spcBef>
                <a:spcPts val="0"/>
              </a:spcBef>
              <a:buFont typeface="Rambla"/>
              <a:buAutoNum type="arabicPeriod"/>
            </a:pPr>
            <a:r>
              <a:rPr lang="hy-AM" dirty="0" smtClean="0"/>
              <a:t>Դու զիջում ես, երբ փորձում ես դա անել Աստծո ասած</a:t>
            </a:r>
            <a:r>
              <a:rPr lang="nl-NL" dirty="0" smtClean="0"/>
              <a:t> </a:t>
            </a:r>
            <a:r>
              <a:rPr lang="hy-AM" dirty="0" smtClean="0"/>
              <a:t>ձեւով:</a:t>
            </a:r>
            <a:endParaRPr lang="nl-NL" dirty="0" smtClean="0"/>
          </a:p>
          <a:p>
            <a:pPr marL="533400" lvl="0" indent="-533400">
              <a:lnSpc>
                <a:spcPct val="90000"/>
              </a:lnSpc>
              <a:spcBef>
                <a:spcPts val="0"/>
              </a:spcBef>
              <a:buFont typeface="Rambla"/>
              <a:buAutoNum type="arabicPeriod"/>
            </a:pPr>
            <a:r>
              <a:rPr lang="hy-AM" dirty="0" smtClean="0"/>
              <a:t>Դու խաբվել ես սատանայից:</a:t>
            </a:r>
            <a:endParaRPr lang="en-US" sz="2700" b="0" i="0" u="none" dirty="0">
              <a:solidFill>
                <a:schemeClr val="dk1"/>
              </a:solidFill>
              <a:latin typeface="Rambla"/>
              <a:ea typeface="Rambla"/>
              <a:cs typeface="Rambla"/>
              <a:sym typeface="Rambla"/>
            </a:endParaRPr>
          </a:p>
        </p:txBody>
      </p:sp>
      <p:pic>
        <p:nvPicPr>
          <p:cNvPr id="1143" name="Shape 1143" descr="Give Satan an inch"/>
          <p:cNvPicPr preferRelativeResize="0">
            <a:picLocks noGrp="1"/>
          </p:cNvPicPr>
          <p:nvPr>
            <p:ph type="clipArt" idx="2"/>
          </p:nvPr>
        </p:nvPicPr>
        <p:blipFill rotWithShape="1">
          <a:blip r:embed="rId3">
            <a:alphaModFix/>
          </a:blip>
          <a:srcRect/>
          <a:stretch/>
        </p:blipFill>
        <p:spPr>
          <a:xfrm>
            <a:off x="914400" y="2057400"/>
            <a:ext cx="4038600" cy="3505200"/>
          </a:xfrm>
          <a:prstGeom prst="rect">
            <a:avLst/>
          </a:prstGeom>
          <a:noFill/>
          <a:ln>
            <a:noFill/>
          </a:ln>
        </p:spPr>
      </p:pic>
      <p:sp>
        <p:nvSpPr>
          <p:cNvPr id="1144" name="Shape 1144"/>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Shape 1149"/>
          <p:cNvSpPr txBox="1">
            <a:spLocks noGrp="1"/>
          </p:cNvSpPr>
          <p:nvPr>
            <p:ph type="title"/>
          </p:nvPr>
        </p:nvSpPr>
        <p:spPr>
          <a:xfrm>
            <a:off x="685800" y="152400"/>
            <a:ext cx="7785000" cy="1341300"/>
          </a:xfrm>
          <a:prstGeom prst="rect">
            <a:avLst/>
          </a:prstGeom>
          <a:noFill/>
          <a:ln>
            <a:noFill/>
          </a:ln>
        </p:spPr>
        <p:txBody>
          <a:bodyPr lIns="91425" tIns="45700" rIns="91425" bIns="45700" anchor="ctr" anchorCtr="0">
            <a:normAutofit/>
          </a:bodyPr>
          <a:lstStyle/>
          <a:p>
            <a:pPr lvl="0" algn="ctr">
              <a:buClr>
                <a:schemeClr val="dk2"/>
              </a:buClr>
              <a:buSzPct val="25000"/>
            </a:pPr>
            <a:r>
              <a:rPr lang="hy-AM" sz="3690" dirty="0" smtClean="0"/>
              <a:t>Բ. Ինչո՞ւ են մարդիկ զիջում փորձությանը:</a:t>
            </a:r>
            <a:endParaRPr lang="en-US" sz="369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pic>
        <p:nvPicPr>
          <p:cNvPr id="1150" name="Shape 1150" descr="http://hermes.spaceports.com/~shopping/forgiveness.jpg"/>
          <p:cNvPicPr preferRelativeResize="0">
            <a:picLocks noGrp="1"/>
          </p:cNvPicPr>
          <p:nvPr>
            <p:ph type="clipArt" idx="2"/>
          </p:nvPr>
        </p:nvPicPr>
        <p:blipFill rotWithShape="1">
          <a:blip r:embed="rId3">
            <a:alphaModFix/>
          </a:blip>
          <a:srcRect/>
          <a:stretch/>
        </p:blipFill>
        <p:spPr>
          <a:xfrm>
            <a:off x="1143000" y="1600200"/>
            <a:ext cx="2559000" cy="4495800"/>
          </a:xfrm>
          <a:prstGeom prst="rect">
            <a:avLst/>
          </a:prstGeom>
          <a:noFill/>
          <a:ln>
            <a:noFill/>
          </a:ln>
        </p:spPr>
      </p:pic>
      <p:sp>
        <p:nvSpPr>
          <p:cNvPr id="1151" name="Shape 1151"/>
          <p:cNvSpPr txBox="1">
            <a:spLocks noGrp="1"/>
          </p:cNvSpPr>
          <p:nvPr>
            <p:ph type="body" idx="1"/>
          </p:nvPr>
        </p:nvSpPr>
        <p:spPr>
          <a:xfrm>
            <a:off x="4343400" y="1600200"/>
            <a:ext cx="4648200" cy="4953000"/>
          </a:xfrm>
          <a:prstGeom prst="rect">
            <a:avLst/>
          </a:prstGeom>
          <a:noFill/>
          <a:ln>
            <a:noFill/>
          </a:ln>
        </p:spPr>
        <p:txBody>
          <a:bodyPr lIns="91425" tIns="45700" rIns="91425" bIns="45700" anchor="t" anchorCtr="0">
            <a:normAutofit/>
          </a:bodyPr>
          <a:lstStyle/>
          <a:p>
            <a:pPr marL="533400" lvl="0" indent="-533400">
              <a:lnSpc>
                <a:spcPct val="80000"/>
              </a:lnSpc>
              <a:spcBef>
                <a:spcPts val="0"/>
              </a:spcBef>
              <a:buFont typeface="Rambla"/>
              <a:buAutoNum type="arabicPeriod" startAt="5"/>
            </a:pPr>
            <a:r>
              <a:rPr lang="hy-AM" sz="2600" dirty="0" smtClean="0"/>
              <a:t>Դու սատանային ու նրա փորձություններին լուրջ չես</a:t>
            </a:r>
            <a:r>
              <a:rPr lang="nl-NL" sz="2600" dirty="0" smtClean="0"/>
              <a:t> </a:t>
            </a:r>
            <a:r>
              <a:rPr lang="hy-AM" sz="2600" dirty="0" smtClean="0"/>
              <a:t>վերաբերվում:</a:t>
            </a:r>
            <a:endParaRPr lang="nl-NL" sz="2600" dirty="0" smtClean="0"/>
          </a:p>
          <a:p>
            <a:pPr marL="533400" lvl="0" indent="-533400">
              <a:lnSpc>
                <a:spcPct val="80000"/>
              </a:lnSpc>
              <a:spcBef>
                <a:spcPts val="0"/>
              </a:spcBef>
              <a:buFont typeface="Rambla"/>
              <a:buAutoNum type="arabicPeriod" startAt="5"/>
            </a:pPr>
            <a:r>
              <a:rPr lang="hy-AM" sz="2600" dirty="0" smtClean="0"/>
              <a:t>Դու, հնարավոր է, մտածես, որ մեղք գործելը նորմալ է,</a:t>
            </a:r>
            <a:r>
              <a:rPr lang="nl-NL" sz="2600" dirty="0" smtClean="0"/>
              <a:t> </a:t>
            </a:r>
            <a:r>
              <a:rPr lang="hy-AM" sz="2600" dirty="0" smtClean="0"/>
              <a:t>քանի որ Աստված միշտ ներում է:</a:t>
            </a:r>
            <a:endParaRPr lang="nl-NL" sz="2600" dirty="0" smtClean="0"/>
          </a:p>
          <a:p>
            <a:pPr marL="533400" lvl="0" indent="-533400">
              <a:lnSpc>
                <a:spcPct val="80000"/>
              </a:lnSpc>
              <a:spcBef>
                <a:spcPts val="0"/>
              </a:spcBef>
              <a:buFont typeface="Rambla"/>
              <a:buAutoNum type="arabicPeriod" startAt="5"/>
            </a:pPr>
            <a:r>
              <a:rPr lang="hy-AM" sz="2600" dirty="0" smtClean="0"/>
              <a:t>Դու թույլ ես տալիս քո ցանկություններին դուրս գալ</a:t>
            </a:r>
            <a:r>
              <a:rPr lang="nl-NL" sz="2600" dirty="0" smtClean="0"/>
              <a:t> </a:t>
            </a:r>
            <a:r>
              <a:rPr lang="hy-AM" sz="2600" dirty="0" smtClean="0"/>
              <a:t>վերահսկողությունից:</a:t>
            </a:r>
            <a:endParaRPr lang="nl-NL" sz="2600" dirty="0" smtClean="0"/>
          </a:p>
          <a:p>
            <a:pPr marL="533400" lvl="0" indent="-533400">
              <a:lnSpc>
                <a:spcPct val="80000"/>
              </a:lnSpc>
              <a:spcBef>
                <a:spcPts val="0"/>
              </a:spcBef>
              <a:buFont typeface="Rambla"/>
              <a:buAutoNum type="arabicPeriod" startAt="5"/>
            </a:pPr>
            <a:r>
              <a:rPr lang="hy-AM" sz="2600" dirty="0" smtClean="0"/>
              <a:t>Դու անկեղծ ես, սակայն դեռ զիջում ես</a:t>
            </a:r>
            <a:r>
              <a:rPr lang="nl-NL" sz="2600" dirty="0" smtClean="0"/>
              <a:t> </a:t>
            </a:r>
            <a:r>
              <a:rPr lang="hy-AM" sz="2600" dirty="0" smtClean="0"/>
              <a:t>փորձություններին:</a:t>
            </a:r>
            <a:endParaRPr lang="en-US" sz="2600" b="0" i="0" u="none" dirty="0">
              <a:solidFill>
                <a:schemeClr val="dk1"/>
              </a:solidFill>
              <a:latin typeface="Rambla"/>
              <a:ea typeface="Rambla"/>
              <a:cs typeface="Rambla"/>
              <a:sym typeface="Rambla"/>
            </a:endParaRPr>
          </a:p>
        </p:txBody>
      </p:sp>
      <p:sp>
        <p:nvSpPr>
          <p:cNvPr id="1152" name="Shape 1152"/>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Shape 1157"/>
          <p:cNvSpPr txBox="1">
            <a:spLocks noGrp="1"/>
          </p:cNvSpPr>
          <p:nvPr>
            <p:ph type="title"/>
          </p:nvPr>
        </p:nvSpPr>
        <p:spPr>
          <a:xfrm>
            <a:off x="609600" y="152400"/>
            <a:ext cx="7961400" cy="1341300"/>
          </a:xfrm>
          <a:prstGeom prst="rect">
            <a:avLst/>
          </a:prstGeom>
          <a:noFill/>
          <a:ln>
            <a:noFill/>
          </a:ln>
        </p:spPr>
        <p:txBody>
          <a:bodyPr lIns="91425" tIns="45700" rIns="91425" bIns="45700" anchor="ctr" anchorCtr="0">
            <a:normAutofit/>
          </a:bodyPr>
          <a:lstStyle/>
          <a:p>
            <a:pPr lvl="0" algn="ctr">
              <a:buClr>
                <a:schemeClr val="dk2"/>
              </a:buClr>
              <a:buSzPct val="25000"/>
            </a:pPr>
            <a:r>
              <a:rPr lang="hy-AM" sz="3690" dirty="0" smtClean="0"/>
              <a:t>Գ. Ի՞նչ պետք է անես փորձությանը զիջելուց հետո:</a:t>
            </a:r>
            <a:endParaRPr lang="en-US" sz="369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158" name="Shape 1158"/>
          <p:cNvSpPr txBox="1">
            <a:spLocks noGrp="1"/>
          </p:cNvSpPr>
          <p:nvPr>
            <p:ph type="body" idx="1"/>
          </p:nvPr>
        </p:nvSpPr>
        <p:spPr>
          <a:xfrm>
            <a:off x="4572000" y="1676400"/>
            <a:ext cx="4419600" cy="4724400"/>
          </a:xfrm>
          <a:prstGeom prst="rect">
            <a:avLst/>
          </a:prstGeom>
          <a:noFill/>
          <a:ln>
            <a:noFill/>
          </a:ln>
        </p:spPr>
        <p:txBody>
          <a:bodyPr lIns="91425" tIns="45700" rIns="91425" bIns="45700" anchor="t" anchorCtr="0">
            <a:normAutofit fontScale="92500" lnSpcReduction="10000"/>
          </a:bodyPr>
          <a:lstStyle/>
          <a:p>
            <a:pPr marL="533400" lvl="0" indent="-533400">
              <a:lnSpc>
                <a:spcPct val="90000"/>
              </a:lnSpc>
              <a:spcBef>
                <a:spcPts val="0"/>
              </a:spcBef>
              <a:buFont typeface="Noto Sans Symbols"/>
              <a:buAutoNum type="alphaLcParenR"/>
            </a:pPr>
            <a:r>
              <a:rPr lang="hy-AM" sz="2600" dirty="0" smtClean="0"/>
              <a:t>Ընդունի՛ր քո ձախողումը:</a:t>
            </a:r>
            <a:endParaRPr lang="nl-NL" sz="2600" dirty="0" smtClean="0"/>
          </a:p>
          <a:p>
            <a:pPr marL="533400" lvl="0" indent="-533400">
              <a:lnSpc>
                <a:spcPct val="90000"/>
              </a:lnSpc>
              <a:spcBef>
                <a:spcPts val="0"/>
              </a:spcBef>
              <a:buFont typeface="Noto Sans Symbols"/>
              <a:buAutoNum type="alphaLcParenR"/>
            </a:pPr>
            <a:r>
              <a:rPr lang="hy-AM" sz="2600" dirty="0" smtClean="0"/>
              <a:t>Իմացի՛ր կարիքը կամ ցանկությունը, որ դու ունես քո</a:t>
            </a:r>
            <a:r>
              <a:rPr lang="nl-NL" sz="2600" dirty="0" smtClean="0"/>
              <a:t> </a:t>
            </a:r>
            <a:r>
              <a:rPr lang="hy-AM" sz="2600" dirty="0" smtClean="0"/>
              <a:t>կյանքում, եւ ծրագի՛ր կազմիր, թե ինչպես այն</a:t>
            </a:r>
            <a:r>
              <a:rPr lang="nl-NL" sz="2600" dirty="0" smtClean="0"/>
              <a:t> </a:t>
            </a:r>
            <a:r>
              <a:rPr lang="hy-AM" sz="2600" dirty="0" smtClean="0"/>
              <a:t>բավարարել Աստծո ասած ձեւով:</a:t>
            </a:r>
            <a:endParaRPr lang="nl-NL" sz="2600" dirty="0" smtClean="0"/>
          </a:p>
          <a:p>
            <a:pPr marL="533400" lvl="0" indent="-533400">
              <a:lnSpc>
                <a:spcPct val="90000"/>
              </a:lnSpc>
              <a:spcBef>
                <a:spcPts val="0"/>
              </a:spcBef>
              <a:buFont typeface="Noto Sans Symbols"/>
              <a:buAutoNum type="alphaLcParenR"/>
            </a:pPr>
            <a:r>
              <a:rPr lang="hy-AM" sz="2600" dirty="0" smtClean="0"/>
              <a:t>Գնահատի՛ր քո նվիրվածությունը Քրիստոսին:</a:t>
            </a:r>
            <a:endParaRPr lang="nl-NL" sz="2600" dirty="0" smtClean="0"/>
          </a:p>
          <a:p>
            <a:pPr marL="533400" lvl="0" indent="-533400">
              <a:lnSpc>
                <a:spcPct val="90000"/>
              </a:lnSpc>
              <a:spcBef>
                <a:spcPts val="0"/>
              </a:spcBef>
              <a:buFont typeface="Noto Sans Symbols"/>
              <a:buAutoNum type="alphaLcParenR"/>
            </a:pPr>
            <a:r>
              <a:rPr lang="hy-AM" sz="2600" dirty="0" smtClean="0"/>
              <a:t>Դավանի՛ր զորության վերաբերյալ Աստծո</a:t>
            </a:r>
            <a:r>
              <a:rPr lang="nl-NL" sz="2600" dirty="0" smtClean="0"/>
              <a:t> </a:t>
            </a:r>
            <a:r>
              <a:rPr lang="hy-AM" sz="2600" dirty="0" smtClean="0"/>
              <a:t>խոստումները:</a:t>
            </a:r>
            <a:endParaRPr lang="nl-NL" sz="2600" dirty="0" smtClean="0"/>
          </a:p>
          <a:p>
            <a:pPr marL="533400" lvl="0" indent="-533400">
              <a:lnSpc>
                <a:spcPct val="90000"/>
              </a:lnSpc>
              <a:spcBef>
                <a:spcPts val="0"/>
              </a:spcBef>
              <a:buFont typeface="Noto Sans Symbols"/>
              <a:buAutoNum type="alphaLcParenR"/>
            </a:pPr>
            <a:r>
              <a:rPr lang="hy-AM" sz="2600" dirty="0" smtClean="0"/>
              <a:t>Մի՛ գնա հանցանքի ճանապարհով:</a:t>
            </a:r>
            <a:endParaRPr lang="en-US" sz="2600" b="0" i="0" u="none" dirty="0">
              <a:solidFill>
                <a:schemeClr val="dk1"/>
              </a:solidFill>
              <a:latin typeface="Rambla"/>
              <a:ea typeface="Rambla"/>
              <a:cs typeface="Rambla"/>
              <a:sym typeface="Rambla"/>
            </a:endParaRPr>
          </a:p>
        </p:txBody>
      </p:sp>
      <p:sp>
        <p:nvSpPr>
          <p:cNvPr id="1159" name="Shape 1159"/>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160" name="Shape 1160" descr="https://encrypted-tbn0.gstatic.com/images?q=tbn:ANd9GcTum0dtbkCzLzL2-Gw_CfkZbmNprFklGpcnkcP-VFtAE9Aa9wIJ"/>
          <p:cNvPicPr preferRelativeResize="0">
            <a:picLocks noGrp="1"/>
          </p:cNvPicPr>
          <p:nvPr>
            <p:ph type="clipArt" idx="2"/>
          </p:nvPr>
        </p:nvPicPr>
        <p:blipFill rotWithShape="1">
          <a:blip r:embed="rId3">
            <a:alphaModFix/>
          </a:blip>
          <a:srcRect/>
          <a:stretch/>
        </p:blipFill>
        <p:spPr>
          <a:xfrm>
            <a:off x="762000" y="2057400"/>
            <a:ext cx="3505200" cy="3505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457200" y="1752600"/>
            <a:ext cx="4191000" cy="3733800"/>
          </a:xfrm>
          <a:prstGeom prst="rect">
            <a:avLst/>
          </a:prstGeom>
          <a:noFill/>
          <a:ln>
            <a:noFill/>
          </a:ln>
        </p:spPr>
        <p:txBody>
          <a:bodyPr lIns="91425" tIns="45700" rIns="91425" bIns="45700" anchor="t" anchorCtr="0">
            <a:noAutofit/>
          </a:bodyPr>
          <a:lstStyle/>
          <a:p>
            <a:pPr lvl="0" indent="-263525">
              <a:spcBef>
                <a:spcPts val="0"/>
              </a:spcBef>
            </a:pPr>
            <a:r>
              <a:rPr lang="hy-AM" dirty="0" smtClean="0"/>
              <a:t>Քննեք ձեր ձախողումները:</a:t>
            </a:r>
            <a:endParaRPr lang="nl-NL" dirty="0" smtClean="0"/>
          </a:p>
          <a:p>
            <a:pPr lvl="0" indent="-263525">
              <a:spcBef>
                <a:spcPts val="0"/>
              </a:spcBef>
            </a:pPr>
            <a:r>
              <a:rPr lang="hy-AM" dirty="0" smtClean="0"/>
              <a:t>Փնտրեք սովորելու ուղիներ</a:t>
            </a:r>
            <a:r>
              <a:rPr lang="nl-NL" dirty="0" smtClean="0"/>
              <a:t> </a:t>
            </a:r>
            <a:r>
              <a:rPr lang="hy-AM" dirty="0" smtClean="0"/>
              <a:t>Ձեր ձախողումներից</a:t>
            </a:r>
            <a:r>
              <a:rPr lang="nl-NL" dirty="0" smtClean="0"/>
              <a:t> </a:t>
            </a:r>
            <a:r>
              <a:rPr lang="hy-AM" dirty="0" smtClean="0"/>
              <a:t>Որ կարող ես լինել</a:t>
            </a:r>
            <a:r>
              <a:rPr lang="nl-NL" dirty="0" smtClean="0"/>
              <a:t> </a:t>
            </a:r>
            <a:r>
              <a:rPr lang="hy-AM" dirty="0" smtClean="0"/>
              <a:t>Ավելի լավ պատրաստված</a:t>
            </a:r>
            <a:r>
              <a:rPr lang="nl-NL" dirty="0" smtClean="0"/>
              <a:t> </a:t>
            </a:r>
            <a:r>
              <a:rPr lang="hy-AM" dirty="0" smtClean="0"/>
              <a:t>Գայթակղություն:</a:t>
            </a:r>
            <a:endParaRPr sz="2700" b="0" i="0" u="none" dirty="0">
              <a:solidFill>
                <a:schemeClr val="dk1"/>
              </a:solidFill>
              <a:latin typeface="Rambla"/>
              <a:ea typeface="Rambla"/>
              <a:cs typeface="Rambla"/>
              <a:sym typeface="Rambla"/>
            </a:endParaRPr>
          </a:p>
        </p:txBody>
      </p:sp>
      <p:sp>
        <p:nvSpPr>
          <p:cNvPr id="1166" name="Shape 1166"/>
          <p:cNvSpPr txBox="1">
            <a:spLocks noGrp="1"/>
          </p:cNvSpPr>
          <p:nvPr>
            <p:ph type="title"/>
          </p:nvPr>
        </p:nvSpPr>
        <p:spPr>
          <a:xfrm>
            <a:off x="450850" y="268286"/>
            <a:ext cx="8242200" cy="1158900"/>
          </a:xfrm>
          <a:prstGeom prst="rect">
            <a:avLst/>
          </a:prstGeom>
          <a:noFill/>
          <a:ln>
            <a:noFill/>
          </a:ln>
        </p:spPr>
        <p:txBody>
          <a:bodyPr lIns="91425" tIns="45700" rIns="91425" bIns="45700" anchor="ctr" anchorCtr="0">
            <a:normAutofit/>
          </a:bodyPr>
          <a:lstStyle/>
          <a:p>
            <a:pPr lvl="0" algn="ctr">
              <a:buClr>
                <a:schemeClr val="dk2"/>
              </a:buClr>
              <a:buSzPct val="25000"/>
            </a:pPr>
            <a:r>
              <a:rPr lang="hy-AM" sz="4400" dirty="0" smtClean="0"/>
              <a:t>Անձնական </a:t>
            </a:r>
            <a:r>
              <a:rPr lang="en-US" sz="4400" dirty="0" err="1" smtClean="0"/>
              <a:t>Կիրառություն</a:t>
            </a:r>
            <a:endParaRPr lang="en-US" sz="41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167" name="Shape 1167"/>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168" name="Shape 1168" descr="http://t2.gstatic.com/images?q=tbn:ANd9GcSKMGaLS0ZdJ0vfk08D-_D6x9eKpbO8wLpd5B_WjpFyM5w3aME1"/>
          <p:cNvPicPr preferRelativeResize="0"/>
          <p:nvPr/>
        </p:nvPicPr>
        <p:blipFill rotWithShape="1">
          <a:blip r:embed="rId3">
            <a:alphaModFix/>
          </a:blip>
          <a:srcRect/>
          <a:stretch/>
        </p:blipFill>
        <p:spPr>
          <a:xfrm>
            <a:off x="5105400" y="1752600"/>
            <a:ext cx="3352800" cy="3810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Shape 1173"/>
          <p:cNvSpPr txBox="1">
            <a:spLocks noGrp="1"/>
          </p:cNvSpPr>
          <p:nvPr>
            <p:ph type="title"/>
          </p:nvPr>
        </p:nvSpPr>
        <p:spPr>
          <a:xfrm>
            <a:off x="762000" y="152400"/>
            <a:ext cx="7785000" cy="1219200"/>
          </a:xfrm>
          <a:prstGeom prst="rect">
            <a:avLst/>
          </a:prstGeom>
          <a:noFill/>
          <a:ln>
            <a:noFill/>
          </a:ln>
        </p:spPr>
        <p:txBody>
          <a:bodyPr lIns="91425" tIns="45700" rIns="91425" bIns="45700" anchor="ctr" anchorCtr="0">
            <a:normAutofit/>
          </a:bodyPr>
          <a:lstStyle/>
          <a:p>
            <a:pPr lvl="0" algn="ctr">
              <a:buClr>
                <a:schemeClr val="dk2"/>
              </a:buClr>
              <a:buSzPct val="25000"/>
            </a:pPr>
            <a:r>
              <a:rPr lang="hy-AM" dirty="0" smtClean="0"/>
              <a:t>Եզրակացություն</a:t>
            </a:r>
            <a:r>
              <a:rPr lang="en-US" sz="4100"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a:t>
            </a:r>
            <a:endParaRPr lang="en-US" sz="41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1174" name="Shape 1174"/>
          <p:cNvSpPr txBox="1">
            <a:spLocks noGrp="1"/>
          </p:cNvSpPr>
          <p:nvPr>
            <p:ph type="body" idx="1"/>
          </p:nvPr>
        </p:nvSpPr>
        <p:spPr>
          <a:xfrm>
            <a:off x="4267200" y="1447800"/>
            <a:ext cx="4876800" cy="4724400"/>
          </a:xfrm>
          <a:prstGeom prst="rect">
            <a:avLst/>
          </a:prstGeom>
          <a:noFill/>
          <a:ln>
            <a:noFill/>
          </a:ln>
        </p:spPr>
        <p:txBody>
          <a:bodyPr lIns="91425" tIns="45700" rIns="91425" bIns="45700" anchor="t" anchorCtr="0">
            <a:noAutofit/>
          </a:bodyPr>
          <a:lstStyle/>
          <a:p>
            <a:pPr lvl="0" indent="-263525">
              <a:spcBef>
                <a:spcPts val="0"/>
              </a:spcBef>
              <a:buFont typeface="Arial"/>
              <a:buChar char="•"/>
            </a:pPr>
            <a:r>
              <a:rPr lang="hy-AM" dirty="0" smtClean="0"/>
              <a:t>Այո՛, ժամանակ առ ժամանակ դու կձախողվես՝ ինչպես մյուս բոլոր</a:t>
            </a:r>
            <a:r>
              <a:rPr lang="nl-NL" dirty="0" smtClean="0"/>
              <a:t> </a:t>
            </a:r>
            <a:r>
              <a:rPr lang="hy-AM" dirty="0" smtClean="0"/>
              <a:t>Քրիստոնյաները:</a:t>
            </a:r>
            <a:r>
              <a:rPr lang="en-US" sz="2700" b="0" i="0" u="none" dirty="0" smtClean="0">
                <a:solidFill>
                  <a:schemeClr val="dk1"/>
                </a:solidFill>
                <a:latin typeface="Rambla"/>
                <a:ea typeface="Rambla"/>
                <a:cs typeface="Rambla"/>
                <a:sym typeface="Rambla"/>
              </a:rPr>
              <a:t> </a:t>
            </a:r>
            <a:endParaRPr lang="en-US" sz="2700" b="0" i="0" u="none" dirty="0">
              <a:solidFill>
                <a:schemeClr val="dk1"/>
              </a:solidFill>
              <a:latin typeface="Rambla"/>
              <a:ea typeface="Rambla"/>
              <a:cs typeface="Rambla"/>
              <a:sym typeface="Rambla"/>
            </a:endParaRPr>
          </a:p>
          <a:p>
            <a:pPr lvl="0" indent="-263525">
              <a:buFont typeface="Arial"/>
              <a:buChar char="•"/>
            </a:pPr>
            <a:r>
              <a:rPr lang="hy-AM" dirty="0" smtClean="0"/>
              <a:t>Բայց հիշի՛ր՝ զորության եւ իմաստության համար Աստծուն</a:t>
            </a:r>
            <a:r>
              <a:rPr lang="nl-NL" dirty="0" smtClean="0"/>
              <a:t> </a:t>
            </a:r>
            <a:r>
              <a:rPr lang="hy-AM" dirty="0" smtClean="0"/>
              <a:t>աղաղակել, որպեսզի կարողանաս դեմ կանգնել սատանայի ուղարկած ցանկացած</a:t>
            </a:r>
            <a:r>
              <a:rPr lang="nl-NL" dirty="0" smtClean="0"/>
              <a:t> </a:t>
            </a:r>
            <a:r>
              <a:rPr lang="hy-AM" dirty="0" smtClean="0"/>
              <a:t>փորձության:</a:t>
            </a:r>
            <a:endParaRPr lang="en-US" sz="2700" b="0" i="0" u="none" dirty="0">
              <a:solidFill>
                <a:schemeClr val="dk1"/>
              </a:solidFill>
              <a:latin typeface="Rambla"/>
              <a:ea typeface="Rambla"/>
              <a:cs typeface="Rambla"/>
              <a:sym typeface="Rambla"/>
            </a:endParaRPr>
          </a:p>
        </p:txBody>
      </p:sp>
      <p:sp>
        <p:nvSpPr>
          <p:cNvPr id="1175" name="Shape 1175"/>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176" name="Shape 1176" descr="https://encrypted-tbn3.gstatic.com/images?q=tbn:ANd9GcR2Lqqn-jNVCmM9pM_ogvHWWS2GFFUVNFxVZsmhA_OqcOtg9FVHZQ"/>
          <p:cNvPicPr preferRelativeResize="0">
            <a:picLocks noGrp="1"/>
          </p:cNvPicPr>
          <p:nvPr>
            <p:ph type="clipArt" idx="2"/>
          </p:nvPr>
        </p:nvPicPr>
        <p:blipFill rotWithShape="1">
          <a:blip r:embed="rId3">
            <a:alphaModFix/>
          </a:blip>
          <a:srcRect/>
          <a:stretch/>
        </p:blipFill>
        <p:spPr>
          <a:xfrm>
            <a:off x="304800" y="1447800"/>
            <a:ext cx="3886200" cy="42672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1180"/>
        <p:cNvGrpSpPr/>
        <p:nvPr/>
      </p:nvGrpSpPr>
      <p:grpSpPr>
        <a:xfrm>
          <a:off x="0" y="0"/>
          <a:ext cx="0" cy="0"/>
          <a:chOff x="0" y="0"/>
          <a:chExt cx="0" cy="0"/>
        </a:xfrm>
      </p:grpSpPr>
      <p:sp>
        <p:nvSpPr>
          <p:cNvPr id="1181" name="Shape 1181"/>
          <p:cNvSpPr txBox="1">
            <a:spLocks noGrp="1"/>
          </p:cNvSpPr>
          <p:nvPr>
            <p:ph type="ctrTitle"/>
          </p:nvPr>
        </p:nvSpPr>
        <p:spPr>
          <a:xfrm>
            <a:off x="682625" y="1749425"/>
            <a:ext cx="8235900" cy="1852500"/>
          </a:xfrm>
          <a:prstGeom prst="rect">
            <a:avLst/>
          </a:prstGeom>
          <a:noFill/>
          <a:ln>
            <a:noFill/>
          </a:ln>
        </p:spPr>
        <p:txBody>
          <a:bodyPr lIns="91425" tIns="45700" rIns="91425" bIns="45700" anchor="b" anchorCtr="0">
            <a:normAutofit/>
          </a:bodyPr>
          <a:lstStyle/>
          <a:p>
            <a:pPr marL="0" marR="0" lvl="0" indent="0" algn="r" rtl="0">
              <a:lnSpc>
                <a:spcPct val="100000"/>
              </a:lnSpc>
              <a:spcBef>
                <a:spcPts val="0"/>
              </a:spcBef>
              <a:spcAft>
                <a:spcPts val="0"/>
              </a:spcAft>
              <a:buClr>
                <a:schemeClr val="dk2"/>
              </a:buClr>
              <a:buSzPct val="25000"/>
              <a:buFont typeface="Rambla"/>
              <a:buNone/>
            </a:pPr>
            <a:r>
              <a:rPr lang="en-US" sz="66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Temptation</a:t>
            </a:r>
          </a:p>
        </p:txBody>
      </p:sp>
      <p:sp>
        <p:nvSpPr>
          <p:cNvPr id="1182" name="Shape 1182"/>
          <p:cNvSpPr txBox="1">
            <a:spLocks noGrp="1"/>
          </p:cNvSpPr>
          <p:nvPr>
            <p:ph type="subTitle" idx="1"/>
          </p:nvPr>
        </p:nvSpPr>
        <p:spPr>
          <a:xfrm>
            <a:off x="685800" y="3611562"/>
            <a:ext cx="7772400" cy="1200300"/>
          </a:xfrm>
          <a:prstGeom prst="rect">
            <a:avLst/>
          </a:prstGeom>
          <a:noFill/>
          <a:ln>
            <a:noFill/>
          </a:ln>
        </p:spPr>
        <p:txBody>
          <a:bodyPr lIns="45700" tIns="45700" rIns="45700" bIns="45700" anchor="t" anchorCtr="0">
            <a:noAutofit/>
          </a:bodyPr>
          <a:lstStyle/>
          <a:p>
            <a:pPr marL="0" lvl="0" indent="0" algn="r" rtl="0">
              <a:lnSpc>
                <a:spcPct val="100000"/>
              </a:lnSpc>
              <a:spcBef>
                <a:spcPts val="0"/>
              </a:spcBef>
              <a:spcAft>
                <a:spcPts val="0"/>
              </a:spcAft>
              <a:buSzPct val="25000"/>
              <a:buNone/>
            </a:pPr>
            <a:r>
              <a:rPr lang="en-US" sz="6000" b="0" i="0" u="none">
                <a:solidFill>
                  <a:schemeClr val="dk2"/>
                </a:solidFill>
                <a:latin typeface="Rambla"/>
                <a:ea typeface="Rambla"/>
                <a:cs typeface="Rambla"/>
                <a:sym typeface="Rambla"/>
              </a:rPr>
              <a:t>Scriptures</a:t>
            </a:r>
          </a:p>
        </p:txBody>
      </p:sp>
      <p:pic>
        <p:nvPicPr>
          <p:cNvPr id="1183" name="Shape 1183" descr="http://t3.gstatic.com/images?q=tbn:ANd9GcRmwydBjp5GnOuiOMaweWoO685tJL2leCvS2ebIhAJHSemuHId7Hg"/>
          <p:cNvPicPr preferRelativeResize="0"/>
          <p:nvPr/>
        </p:nvPicPr>
        <p:blipFill rotWithShape="1">
          <a:blip r:embed="rId3">
            <a:alphaModFix/>
          </a:blip>
          <a:srcRect/>
          <a:stretch/>
        </p:blipFill>
        <p:spPr>
          <a:xfrm>
            <a:off x="457200" y="609600"/>
            <a:ext cx="3000300" cy="4267200"/>
          </a:xfrm>
          <a:prstGeom prst="rect">
            <a:avLst/>
          </a:prstGeom>
          <a:noFill/>
          <a:ln>
            <a:noFill/>
          </a:ln>
        </p:spPr>
      </p:pic>
      <p:sp>
        <p:nvSpPr>
          <p:cNvPr id="1184" name="Shape 1184"/>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7E9E7"/>
              </a:buClr>
              <a:buSzPct val="25000"/>
              <a:buFont typeface="Times New Roman"/>
              <a:buNone/>
            </a:pPr>
            <a:r>
              <a:rPr lang="en-US" sz="1000" b="0" i="0" u="none">
                <a:solidFill>
                  <a:srgbClr val="F7E9E7"/>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1188"/>
        <p:cNvGrpSpPr/>
        <p:nvPr/>
      </p:nvGrpSpPr>
      <p:grpSpPr>
        <a:xfrm>
          <a:off x="0" y="0"/>
          <a:ext cx="0" cy="0"/>
          <a:chOff x="0" y="0"/>
          <a:chExt cx="0" cy="0"/>
        </a:xfrm>
      </p:grpSpPr>
      <p:sp>
        <p:nvSpPr>
          <p:cNvPr id="1189" name="Shape 1189"/>
          <p:cNvSpPr txBox="1">
            <a:spLocks noGrp="1"/>
          </p:cNvSpPr>
          <p:nvPr>
            <p:ph type="body" idx="1"/>
          </p:nvPr>
        </p:nvSpPr>
        <p:spPr>
          <a:xfrm>
            <a:off x="457200" y="1481137"/>
            <a:ext cx="8229600" cy="4526100"/>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700" b="0" i="0" u="none">
                <a:solidFill>
                  <a:schemeClr val="dk1"/>
                </a:solidFill>
                <a:latin typeface="Rambla"/>
                <a:ea typeface="Rambla"/>
                <a:cs typeface="Rambla"/>
                <a:sym typeface="Rambla"/>
              </a:rPr>
              <a:t>   And remember, no one who wants to do wrong should ever say, “God is tempting me.” God is never tempted to do wrong, and he never tempts anyone else either. </a:t>
            </a:r>
            <a:r>
              <a:rPr lang="en-US" sz="2700" b="0" i="0" u="none" baseline="30000">
                <a:solidFill>
                  <a:schemeClr val="dk1"/>
                </a:solidFill>
                <a:latin typeface="Rambla"/>
                <a:ea typeface="Rambla"/>
                <a:cs typeface="Rambla"/>
                <a:sym typeface="Rambla"/>
              </a:rPr>
              <a:t>14</a:t>
            </a:r>
            <a:r>
              <a:rPr lang="en-US" sz="2700" b="0" i="0" u="none">
                <a:solidFill>
                  <a:schemeClr val="dk1"/>
                </a:solidFill>
                <a:latin typeface="Rambla"/>
                <a:ea typeface="Rambla"/>
                <a:cs typeface="Rambla"/>
                <a:sym typeface="Rambla"/>
              </a:rPr>
              <a:t> Temptation comes from the lure of our own evil desires. </a:t>
            </a:r>
          </a:p>
        </p:txBody>
      </p:sp>
      <p:sp>
        <p:nvSpPr>
          <p:cNvPr id="1190" name="Shape 1190"/>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James 1:13-14</a:t>
            </a:r>
          </a:p>
        </p:txBody>
      </p:sp>
      <p:pic>
        <p:nvPicPr>
          <p:cNvPr id="1191" name="Shape 1191" descr="C:\Program Files\Microsoft Office\Clipart\standard\stddir4\SO01858_.wmf"/>
          <p:cNvPicPr preferRelativeResize="0"/>
          <p:nvPr/>
        </p:nvPicPr>
        <p:blipFill rotWithShape="1">
          <a:blip r:embed="rId3">
            <a:alphaModFix/>
          </a:blip>
          <a:srcRect/>
          <a:stretch/>
        </p:blipFill>
        <p:spPr>
          <a:xfrm>
            <a:off x="7162800" y="4953000"/>
            <a:ext cx="1709700" cy="1592400"/>
          </a:xfrm>
          <a:prstGeom prst="rect">
            <a:avLst/>
          </a:prstGeom>
          <a:noFill/>
          <a:ln>
            <a:noFill/>
          </a:ln>
        </p:spPr>
      </p:pic>
      <p:sp>
        <p:nvSpPr>
          <p:cNvPr id="1192" name="Shape 1192"/>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1196"/>
        <p:cNvGrpSpPr/>
        <p:nvPr/>
      </p:nvGrpSpPr>
      <p:grpSpPr>
        <a:xfrm>
          <a:off x="0" y="0"/>
          <a:ext cx="0" cy="0"/>
          <a:chOff x="0" y="0"/>
          <a:chExt cx="0" cy="0"/>
        </a:xfrm>
      </p:grpSpPr>
      <p:sp>
        <p:nvSpPr>
          <p:cNvPr id="1197" name="Shape 1197"/>
          <p:cNvSpPr txBox="1">
            <a:spLocks noGrp="1"/>
          </p:cNvSpPr>
          <p:nvPr>
            <p:ph type="body" idx="1"/>
          </p:nvPr>
        </p:nvSpPr>
        <p:spPr>
          <a:xfrm>
            <a:off x="457200" y="1481137"/>
            <a:ext cx="8229600" cy="4526100"/>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700" b="0" i="0" u="none">
                <a:solidFill>
                  <a:schemeClr val="dk1"/>
                </a:solidFill>
                <a:latin typeface="Rambla"/>
                <a:ea typeface="Rambla"/>
                <a:cs typeface="Rambla"/>
                <a:sym typeface="Rambla"/>
              </a:rPr>
              <a:t>  That is why we have a great High Priest who has gone to heaven, Jesus the Son of God. Let us cling to him and never stop trusting him. </a:t>
            </a:r>
            <a:r>
              <a:rPr lang="en-US" sz="2700" b="0" i="0" u="none" baseline="30000">
                <a:solidFill>
                  <a:schemeClr val="dk1"/>
                </a:solidFill>
                <a:latin typeface="Rambla"/>
                <a:ea typeface="Rambla"/>
                <a:cs typeface="Rambla"/>
                <a:sym typeface="Rambla"/>
              </a:rPr>
              <a:t>15</a:t>
            </a:r>
            <a:r>
              <a:rPr lang="en-US" sz="2700" b="0" i="0" u="none">
                <a:solidFill>
                  <a:schemeClr val="dk1"/>
                </a:solidFill>
                <a:latin typeface="Rambla"/>
                <a:ea typeface="Rambla"/>
                <a:cs typeface="Rambla"/>
                <a:sym typeface="Rambla"/>
              </a:rPr>
              <a:t> This High Priest of ours understands our weaknesses, for he faced all of the same temptations we do, yet he did not sin. </a:t>
            </a:r>
          </a:p>
        </p:txBody>
      </p:sp>
      <p:sp>
        <p:nvSpPr>
          <p:cNvPr id="1198" name="Shape 1198"/>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Hebrews 4:14-15</a:t>
            </a:r>
          </a:p>
        </p:txBody>
      </p:sp>
      <p:pic>
        <p:nvPicPr>
          <p:cNvPr id="1199" name="Shape 1199" descr="C:\Program Files\Microsoft Office\Clipart\standard\stddir4\SO01858_.wmf"/>
          <p:cNvPicPr preferRelativeResize="0"/>
          <p:nvPr/>
        </p:nvPicPr>
        <p:blipFill rotWithShape="1">
          <a:blip r:embed="rId3">
            <a:alphaModFix/>
          </a:blip>
          <a:srcRect/>
          <a:stretch/>
        </p:blipFill>
        <p:spPr>
          <a:xfrm>
            <a:off x="7162800" y="4953000"/>
            <a:ext cx="1709700" cy="1592400"/>
          </a:xfrm>
          <a:prstGeom prst="rect">
            <a:avLst/>
          </a:prstGeom>
          <a:noFill/>
          <a:ln>
            <a:noFill/>
          </a:ln>
        </p:spPr>
      </p:pic>
      <p:sp>
        <p:nvSpPr>
          <p:cNvPr id="1200" name="Shape 1200"/>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1204"/>
        <p:cNvGrpSpPr/>
        <p:nvPr/>
      </p:nvGrpSpPr>
      <p:grpSpPr>
        <a:xfrm>
          <a:off x="0" y="0"/>
          <a:ext cx="0" cy="0"/>
          <a:chOff x="0" y="0"/>
          <a:chExt cx="0" cy="0"/>
        </a:xfrm>
      </p:grpSpPr>
      <p:sp>
        <p:nvSpPr>
          <p:cNvPr id="1205" name="Shape 1205"/>
          <p:cNvSpPr txBox="1">
            <a:spLocks noGrp="1"/>
          </p:cNvSpPr>
          <p:nvPr>
            <p:ph type="body" idx="1"/>
          </p:nvPr>
        </p:nvSpPr>
        <p:spPr>
          <a:xfrm>
            <a:off x="381000" y="1679575"/>
            <a:ext cx="8229600" cy="4526100"/>
          </a:xfrm>
          <a:prstGeom prst="rect">
            <a:avLst/>
          </a:prstGeom>
          <a:noFill/>
          <a:ln>
            <a:noFill/>
          </a:ln>
        </p:spPr>
        <p:txBody>
          <a:bodyPr lIns="91425" tIns="45700" rIns="91425" bIns="45700" anchor="t" anchorCtr="0">
            <a:normAutofit/>
          </a:bodyPr>
          <a:lstStyle/>
          <a:p>
            <a:pPr marL="365125" marR="0" lvl="0" indent="-263525" algn="l" rtl="0">
              <a:lnSpc>
                <a:spcPct val="80000"/>
              </a:lnSpc>
              <a:spcBef>
                <a:spcPts val="0"/>
              </a:spcBef>
              <a:spcAft>
                <a:spcPts val="0"/>
              </a:spcAft>
              <a:buClr>
                <a:schemeClr val="accent1"/>
              </a:buClr>
              <a:buSzPct val="25000"/>
              <a:buFont typeface="Noto Sans Symbols"/>
              <a:buNone/>
            </a:pPr>
            <a:r>
              <a:rPr lang="en-US" sz="2800" b="0" i="0" u="none">
                <a:solidFill>
                  <a:schemeClr val="dk1"/>
                </a:solidFill>
                <a:latin typeface="Rambla"/>
                <a:ea typeface="Rambla"/>
                <a:cs typeface="Rambla"/>
                <a:sym typeface="Rambla"/>
              </a:rPr>
              <a:t>   What is causing the quarrels and fights among you? Isn’t it the whole army of evil desires at war within you? </a:t>
            </a:r>
            <a:r>
              <a:rPr lang="en-US" sz="2800" b="0" i="0" u="none" baseline="30000">
                <a:solidFill>
                  <a:schemeClr val="dk1"/>
                </a:solidFill>
                <a:latin typeface="Rambla"/>
                <a:ea typeface="Rambla"/>
                <a:cs typeface="Rambla"/>
                <a:sym typeface="Rambla"/>
              </a:rPr>
              <a:t>2</a:t>
            </a:r>
            <a:r>
              <a:rPr lang="en-US" sz="2800" b="0" i="0" u="none">
                <a:solidFill>
                  <a:schemeClr val="dk1"/>
                </a:solidFill>
                <a:latin typeface="Rambla"/>
                <a:ea typeface="Rambla"/>
                <a:cs typeface="Rambla"/>
                <a:sym typeface="Rambla"/>
              </a:rPr>
              <a:t> You want what you don’t have, so you scheme and kill to get it. You are jealous for what others have, and you can’t possess it, so you fight and quarrel to take it away from them. And yet the reason you don’t have what you want is that you don’t ask God for it. </a:t>
            </a:r>
            <a:r>
              <a:rPr lang="en-US" sz="2800" b="0" i="0" u="none" baseline="30000">
                <a:solidFill>
                  <a:schemeClr val="dk1"/>
                </a:solidFill>
                <a:latin typeface="Rambla"/>
                <a:ea typeface="Rambla"/>
                <a:cs typeface="Rambla"/>
                <a:sym typeface="Rambla"/>
              </a:rPr>
              <a:t>3</a:t>
            </a:r>
            <a:r>
              <a:rPr lang="en-US" sz="2800" b="0" i="0" u="none">
                <a:solidFill>
                  <a:schemeClr val="dk1"/>
                </a:solidFill>
                <a:latin typeface="Rambla"/>
                <a:ea typeface="Rambla"/>
                <a:cs typeface="Rambla"/>
                <a:sym typeface="Rambla"/>
              </a:rPr>
              <a:t> And even when you do ask, you don’t get it because your whole motive is wrong—you want only what will give you pleasure.</a:t>
            </a:r>
          </a:p>
        </p:txBody>
      </p:sp>
      <p:sp>
        <p:nvSpPr>
          <p:cNvPr id="1206" name="Shape 1206"/>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James 4:1-3</a:t>
            </a:r>
          </a:p>
        </p:txBody>
      </p:sp>
      <p:pic>
        <p:nvPicPr>
          <p:cNvPr id="1207" name="Shape 1207"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08" name="Shape 1208"/>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Shape 855"/>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
        <p:nvSpPr>
          <p:cNvPr id="856" name="Shape 856"/>
          <p:cNvSpPr txBox="1">
            <a:spLocks noGrp="1"/>
          </p:cNvSpPr>
          <p:nvPr>
            <p:ph type="body" idx="4294967295"/>
          </p:nvPr>
        </p:nvSpPr>
        <p:spPr>
          <a:xfrm>
            <a:off x="228600" y="381000"/>
            <a:ext cx="8305800" cy="2819400"/>
          </a:xfrm>
          <a:prstGeom prst="rect">
            <a:avLst/>
          </a:prstGeom>
          <a:noFill/>
          <a:ln>
            <a:noFill/>
          </a:ln>
        </p:spPr>
        <p:txBody>
          <a:bodyPr lIns="91425" tIns="45700" rIns="91425" bIns="45700" anchor="t" anchorCtr="0">
            <a:noAutofit/>
          </a:bodyPr>
          <a:lstStyle/>
          <a:p>
            <a:pPr lvl="0" indent="-263525">
              <a:spcBef>
                <a:spcPts val="0"/>
              </a:spcBef>
              <a:buSzPct val="25000"/>
              <a:buNone/>
            </a:pPr>
            <a:r>
              <a:rPr lang="hy-AM" sz="3200" b="1" dirty="0" smtClean="0"/>
              <a:t>Հիմնական </a:t>
            </a:r>
            <a:r>
              <a:rPr lang="en-US" sz="3200" b="1" dirty="0" err="1" smtClean="0"/>
              <a:t>աստվածաշնչյան</a:t>
            </a:r>
            <a:endParaRPr lang="en-US" sz="3200" b="1" dirty="0"/>
          </a:p>
          <a:p>
            <a:pPr lvl="0" indent="-263525">
              <a:spcBef>
                <a:spcPts val="0"/>
              </a:spcBef>
              <a:buSzPct val="25000"/>
              <a:buNone/>
            </a:pPr>
            <a:r>
              <a:rPr lang="hy-AM" sz="3200" b="1" dirty="0" smtClean="0"/>
              <a:t>ճշմարտությունը</a:t>
            </a:r>
            <a:r>
              <a:rPr lang="en-US" sz="3200" b="1" i="0" u="none" dirty="0" smtClean="0">
                <a:solidFill>
                  <a:schemeClr val="dk1"/>
                </a:solidFill>
                <a:latin typeface="Times New Roman"/>
                <a:ea typeface="Times New Roman"/>
                <a:cs typeface="Times New Roman"/>
                <a:sym typeface="Times New Roman"/>
              </a:rPr>
              <a:t>:</a:t>
            </a:r>
            <a:endParaRPr lang="en-US" sz="3200" dirty="0">
              <a:latin typeface="Times New Roman"/>
              <a:ea typeface="Times New Roman"/>
              <a:cs typeface="Times New Roman"/>
              <a:sym typeface="Times New Roman"/>
            </a:endParaRPr>
          </a:p>
          <a:p>
            <a:pPr lvl="0" indent="-263525">
              <a:spcBef>
                <a:spcPts val="0"/>
              </a:spcBef>
              <a:buSzPct val="25000"/>
              <a:buNone/>
            </a:pPr>
            <a:r>
              <a:rPr lang="hy-AM" sz="3200" dirty="0" smtClean="0"/>
              <a:t>Ես պետք է բացահայտեմ իմ կյանքում</a:t>
            </a:r>
            <a:endParaRPr lang="nl-NL" sz="3200" dirty="0" smtClean="0"/>
          </a:p>
          <a:p>
            <a:pPr lvl="0" indent="-263525">
              <a:spcBef>
                <a:spcPts val="0"/>
              </a:spcBef>
              <a:buSzPct val="25000"/>
              <a:buNone/>
            </a:pPr>
            <a:r>
              <a:rPr lang="en-US" sz="3200" dirty="0" err="1" smtClean="0"/>
              <a:t>կարիքները</a:t>
            </a:r>
            <a:r>
              <a:rPr lang="hy-AM" sz="3200" dirty="0" smtClean="0"/>
              <a:t>, որ Սատանան</a:t>
            </a:r>
            <a:r>
              <a:rPr lang="en-US" sz="3200" dirty="0" smtClean="0"/>
              <a:t> </a:t>
            </a:r>
            <a:r>
              <a:rPr lang="hy-AM" sz="3200" dirty="0" smtClean="0"/>
              <a:t>գայթակղեցնում է</a:t>
            </a:r>
            <a:r>
              <a:rPr lang="en-US" sz="3200" dirty="0" smtClean="0"/>
              <a:t> </a:t>
            </a:r>
            <a:r>
              <a:rPr lang="en-US" sz="3200" dirty="0" err="1" smtClean="0"/>
              <a:t>ինձ</a:t>
            </a:r>
            <a:r>
              <a:rPr lang="en-US" sz="3200" dirty="0" smtClean="0"/>
              <a:t>՝</a:t>
            </a:r>
            <a:r>
              <a:rPr lang="hy-AM" sz="3200" dirty="0" smtClean="0"/>
              <a:t> հանդիպ</a:t>
            </a:r>
            <a:r>
              <a:rPr lang="en-US" sz="3200" dirty="0" err="1" smtClean="0"/>
              <a:t>եցնելով</a:t>
            </a:r>
            <a:r>
              <a:rPr lang="hy-AM" sz="3200" dirty="0" smtClean="0"/>
              <a:t> </a:t>
            </a:r>
            <a:r>
              <a:rPr lang="en-US" sz="3200" dirty="0" err="1" smtClean="0"/>
              <a:t>իր</a:t>
            </a:r>
            <a:r>
              <a:rPr lang="nl-NL" sz="3200" dirty="0" smtClean="0"/>
              <a:t> </a:t>
            </a:r>
            <a:r>
              <a:rPr lang="hy-AM" sz="3200" dirty="0" smtClean="0"/>
              <a:t>ճանապարհին</a:t>
            </a:r>
            <a:r>
              <a:rPr lang="en-US" sz="3200" b="0" i="0" u="none" dirty="0" smtClean="0">
                <a:solidFill>
                  <a:schemeClr val="dk1"/>
                </a:solidFill>
                <a:latin typeface="Times New Roman"/>
                <a:ea typeface="Times New Roman"/>
                <a:cs typeface="Times New Roman"/>
                <a:sym typeface="Times New Roman"/>
              </a:rPr>
              <a:t>.</a:t>
            </a:r>
            <a:r>
              <a:rPr lang="en-US" sz="3200" b="0" i="0" u="none" dirty="0">
                <a:solidFill>
                  <a:schemeClr val="dk1"/>
                </a:solidFill>
                <a:latin typeface="Times New Roman"/>
                <a:ea typeface="Times New Roman"/>
                <a:cs typeface="Times New Roman"/>
                <a:sym typeface="Times New Roman"/>
              </a:rPr>
              <a:t/>
            </a:r>
            <a:br>
              <a:rPr lang="en-US" sz="3200" b="0" i="0" u="none" dirty="0">
                <a:solidFill>
                  <a:schemeClr val="dk1"/>
                </a:solidFill>
                <a:latin typeface="Times New Roman"/>
                <a:ea typeface="Times New Roman"/>
                <a:cs typeface="Times New Roman"/>
                <a:sym typeface="Times New Roman"/>
              </a:rPr>
            </a:br>
            <a:r>
              <a:rPr lang="en-US" sz="3200" b="0" i="0" u="none" dirty="0">
                <a:solidFill>
                  <a:schemeClr val="dk1"/>
                </a:solidFill>
                <a:latin typeface="Times New Roman"/>
                <a:ea typeface="Times New Roman"/>
                <a:cs typeface="Times New Roman"/>
                <a:sym typeface="Times New Roman"/>
              </a:rPr>
              <a:t/>
            </a:r>
            <a:br>
              <a:rPr lang="en-US" sz="3200" b="0" i="0" u="none" dirty="0">
                <a:solidFill>
                  <a:schemeClr val="dk1"/>
                </a:solidFill>
                <a:latin typeface="Times New Roman"/>
                <a:ea typeface="Times New Roman"/>
                <a:cs typeface="Times New Roman"/>
                <a:sym typeface="Times New Roman"/>
              </a:rPr>
            </a:br>
            <a:r>
              <a:rPr lang="hy-AM" sz="2800" b="1" dirty="0" smtClean="0"/>
              <a:t> Հիմնական հատվածը </a:t>
            </a:r>
            <a:r>
              <a:rPr lang="en-US" sz="2800" b="1" i="0" u="none" dirty="0" smtClean="0">
                <a:solidFill>
                  <a:schemeClr val="dk1"/>
                </a:solidFill>
                <a:latin typeface="Rambla"/>
                <a:ea typeface="Rambla"/>
                <a:cs typeface="Rambla"/>
                <a:sym typeface="Rambla"/>
              </a:rPr>
              <a:t>: </a:t>
            </a:r>
            <a:r>
              <a:rPr lang="hy-AM" sz="2800" dirty="0" smtClean="0"/>
              <a:t>Փիլիպպեցիս 4</a:t>
            </a:r>
            <a:r>
              <a:rPr lang="nl-NL" sz="2800" dirty="0" smtClean="0"/>
              <a:t>:1</a:t>
            </a:r>
            <a:r>
              <a:rPr lang="hy-AM" sz="2800" dirty="0" smtClean="0"/>
              <a:t>9 </a:t>
            </a:r>
            <a:endParaRPr lang="nl-NL" sz="2800" dirty="0" smtClean="0"/>
          </a:p>
          <a:p>
            <a:pPr lvl="0" indent="-263525">
              <a:spcBef>
                <a:spcPts val="0"/>
              </a:spcBef>
              <a:buSzPct val="25000"/>
              <a:buNone/>
            </a:pPr>
            <a:r>
              <a:rPr lang="nl-NL" sz="2800" b="0" i="0" u="none" dirty="0" smtClean="0">
                <a:solidFill>
                  <a:srgbClr val="FF0000"/>
                </a:solidFill>
                <a:latin typeface="Rambla"/>
                <a:ea typeface="Rambla"/>
                <a:cs typeface="Rambla"/>
                <a:sym typeface="Rambla"/>
              </a:rPr>
              <a:t>	</a:t>
            </a:r>
            <a:r>
              <a:rPr lang="en-US" sz="2800" b="0" i="0" u="none" dirty="0" smtClean="0">
                <a:solidFill>
                  <a:schemeClr val="tx1"/>
                </a:solidFill>
                <a:sym typeface="Rambla"/>
              </a:rPr>
              <a:t>“</a:t>
            </a:r>
            <a:r>
              <a:rPr lang="hy-AM" sz="2800" dirty="0">
                <a:solidFill>
                  <a:schemeClr val="tx1"/>
                </a:solidFill>
              </a:rPr>
              <a:t>Բայց իմ Աստվածը </a:t>
            </a:r>
            <a:r>
              <a:rPr lang="en-US" sz="2800" dirty="0" err="1" smtClean="0">
                <a:solidFill>
                  <a:schemeClr val="tx1"/>
                </a:solidFill>
              </a:rPr>
              <a:t>ձեր</a:t>
            </a:r>
            <a:r>
              <a:rPr lang="en-US" sz="2800" dirty="0" smtClean="0">
                <a:solidFill>
                  <a:schemeClr val="tx1"/>
                </a:solidFill>
              </a:rPr>
              <a:t> </a:t>
            </a:r>
            <a:r>
              <a:rPr lang="en-US" sz="2800" dirty="0" err="1" smtClean="0">
                <a:solidFill>
                  <a:schemeClr val="tx1"/>
                </a:solidFill>
              </a:rPr>
              <a:t>բոլոր</a:t>
            </a:r>
            <a:r>
              <a:rPr lang="en-US" sz="2800" dirty="0" smtClean="0">
                <a:solidFill>
                  <a:schemeClr val="tx1"/>
                </a:solidFill>
              </a:rPr>
              <a:t> </a:t>
            </a:r>
            <a:r>
              <a:rPr lang="en-US" sz="2800" dirty="0" err="1" smtClean="0">
                <a:solidFill>
                  <a:schemeClr val="tx1"/>
                </a:solidFill>
              </a:rPr>
              <a:t>կարիքները</a:t>
            </a:r>
            <a:r>
              <a:rPr lang="en-US" sz="2800" dirty="0" smtClean="0">
                <a:solidFill>
                  <a:schemeClr val="tx1"/>
                </a:solidFill>
              </a:rPr>
              <a:t> </a:t>
            </a:r>
            <a:r>
              <a:rPr lang="en-US" sz="2800" dirty="0" err="1" smtClean="0">
                <a:solidFill>
                  <a:schemeClr val="tx1"/>
                </a:solidFill>
              </a:rPr>
              <a:t>պիտի</a:t>
            </a:r>
            <a:r>
              <a:rPr lang="en-US" sz="2800" dirty="0" smtClean="0">
                <a:solidFill>
                  <a:schemeClr val="tx1"/>
                </a:solidFill>
              </a:rPr>
              <a:t> </a:t>
            </a:r>
            <a:r>
              <a:rPr lang="en-US" sz="2800" dirty="0" err="1" smtClean="0">
                <a:solidFill>
                  <a:schemeClr val="tx1"/>
                </a:solidFill>
              </a:rPr>
              <a:t>հոգա</a:t>
            </a:r>
            <a:r>
              <a:rPr lang="en-US" sz="2800" dirty="0" smtClean="0">
                <a:solidFill>
                  <a:schemeClr val="tx1"/>
                </a:solidFill>
              </a:rPr>
              <a:t> </a:t>
            </a:r>
            <a:r>
              <a:rPr lang="en-US" sz="2800" dirty="0" err="1" smtClean="0">
                <a:solidFill>
                  <a:schemeClr val="tx1"/>
                </a:solidFill>
              </a:rPr>
              <a:t>Փառքի</a:t>
            </a:r>
            <a:r>
              <a:rPr lang="en-US" sz="2800" dirty="0" smtClean="0">
                <a:solidFill>
                  <a:schemeClr val="tx1"/>
                </a:solidFill>
              </a:rPr>
              <a:t> </a:t>
            </a:r>
            <a:r>
              <a:rPr lang="en-US" sz="2800" dirty="0" err="1" smtClean="0">
                <a:solidFill>
                  <a:schemeClr val="tx1"/>
                </a:solidFill>
              </a:rPr>
              <a:t>մեջ</a:t>
            </a:r>
            <a:r>
              <a:rPr lang="hy-AM" sz="2800" dirty="0" smtClean="0">
                <a:solidFill>
                  <a:schemeClr val="tx1"/>
                </a:solidFill>
              </a:rPr>
              <a:t>։</a:t>
            </a:r>
            <a:r>
              <a:rPr lang="en-US" sz="2800" b="0" i="0" u="none" dirty="0" smtClean="0">
                <a:solidFill>
                  <a:schemeClr val="tx1"/>
                </a:solidFill>
                <a:latin typeface="Rambla"/>
                <a:ea typeface="Rambla"/>
                <a:cs typeface="Rambla"/>
                <a:sym typeface="Rambla"/>
              </a:rPr>
              <a:t>”</a:t>
            </a:r>
            <a:endParaRPr lang="en-US" sz="2800" b="0" i="0" u="none" dirty="0">
              <a:solidFill>
                <a:schemeClr val="tx1"/>
              </a:solidFill>
              <a:latin typeface="Rambla"/>
              <a:ea typeface="Rambla"/>
              <a:cs typeface="Rambla"/>
              <a:sym typeface="Rambla"/>
            </a:endParaRPr>
          </a:p>
        </p:txBody>
      </p:sp>
      <p:pic>
        <p:nvPicPr>
          <p:cNvPr id="857" name="Shape 857" descr="http://s4.hubimg.com/u/5539923_f260.jpg"/>
          <p:cNvPicPr preferRelativeResize="0">
            <a:picLocks noGrp="1"/>
          </p:cNvPicPr>
          <p:nvPr>
            <p:ph type="clipArt" idx="2"/>
          </p:nvPr>
        </p:nvPicPr>
        <p:blipFill rotWithShape="1">
          <a:blip r:embed="rId3">
            <a:alphaModFix/>
          </a:blip>
          <a:srcRect/>
          <a:stretch/>
        </p:blipFill>
        <p:spPr>
          <a:xfrm>
            <a:off x="6324600" y="4800600"/>
            <a:ext cx="2514600" cy="1608136"/>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1212"/>
        <p:cNvGrpSpPr/>
        <p:nvPr/>
      </p:nvGrpSpPr>
      <p:grpSpPr>
        <a:xfrm>
          <a:off x="0" y="0"/>
          <a:ext cx="0" cy="0"/>
          <a:chOff x="0" y="0"/>
          <a:chExt cx="0" cy="0"/>
        </a:xfrm>
      </p:grpSpPr>
      <p:sp>
        <p:nvSpPr>
          <p:cNvPr id="1213" name="Shape 1213"/>
          <p:cNvSpPr txBox="1">
            <a:spLocks noGrp="1"/>
          </p:cNvSpPr>
          <p:nvPr>
            <p:ph type="body" idx="1"/>
          </p:nvPr>
        </p:nvSpPr>
        <p:spPr>
          <a:xfrm>
            <a:off x="304800" y="1981200"/>
            <a:ext cx="8229600" cy="4526100"/>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700" b="0" i="0" u="none">
                <a:solidFill>
                  <a:schemeClr val="dk1"/>
                </a:solidFill>
                <a:latin typeface="Rambla"/>
                <a:ea typeface="Rambla"/>
                <a:cs typeface="Rambla"/>
                <a:sym typeface="Rambla"/>
              </a:rPr>
              <a:t>   Run from anything that stimulates youthful lust. Follow anything that makes you want to do right. Pursue faith and love and peace, and enjoy the companionship of those who call on the Lord with pure hearts.</a:t>
            </a:r>
          </a:p>
        </p:txBody>
      </p:sp>
      <p:sp>
        <p:nvSpPr>
          <p:cNvPr id="1214" name="Shape 1214"/>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2 Timothy 2:22</a:t>
            </a:r>
          </a:p>
        </p:txBody>
      </p:sp>
      <p:pic>
        <p:nvPicPr>
          <p:cNvPr id="1215" name="Shape 1215"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16" name="Shape 1216"/>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1220"/>
        <p:cNvGrpSpPr/>
        <p:nvPr/>
      </p:nvGrpSpPr>
      <p:grpSpPr>
        <a:xfrm>
          <a:off x="0" y="0"/>
          <a:ext cx="0" cy="0"/>
          <a:chOff x="0" y="0"/>
          <a:chExt cx="0" cy="0"/>
        </a:xfrm>
      </p:grpSpPr>
      <p:sp>
        <p:nvSpPr>
          <p:cNvPr id="1221" name="Shape 1221"/>
          <p:cNvSpPr txBox="1">
            <a:spLocks noGrp="1"/>
          </p:cNvSpPr>
          <p:nvPr>
            <p:ph type="body" idx="1"/>
          </p:nvPr>
        </p:nvSpPr>
        <p:spPr>
          <a:xfrm>
            <a:off x="457200" y="1481137"/>
            <a:ext cx="8229600" cy="4526100"/>
          </a:xfrm>
          <a:prstGeom prst="rect">
            <a:avLst/>
          </a:prstGeom>
          <a:noFill/>
          <a:ln>
            <a:noFill/>
          </a:ln>
        </p:spPr>
        <p:txBody>
          <a:bodyPr lIns="91425" tIns="45700" rIns="91425" bIns="45700" anchor="t" anchorCtr="0">
            <a:noAutofit/>
          </a:bodyPr>
          <a:lstStyle/>
          <a:p>
            <a:pPr marL="858837" marR="0" lvl="2" indent="-236537" algn="l" rtl="0">
              <a:lnSpc>
                <a:spcPct val="100000"/>
              </a:lnSpc>
              <a:spcBef>
                <a:spcPts val="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Trust in the Lord and do good.</a:t>
            </a:r>
          </a:p>
          <a:p>
            <a:pPr marL="858837" marR="0" lvl="2" indent="-236537" algn="l" rtl="0">
              <a:lnSpc>
                <a:spcPct val="100000"/>
              </a:lnSpc>
              <a:spcBef>
                <a:spcPts val="30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Then you will live safely in the land and prosper.</a:t>
            </a:r>
          </a:p>
          <a:p>
            <a:pPr marL="858837" marR="0" lvl="2" indent="-236537" algn="l" rtl="0">
              <a:lnSpc>
                <a:spcPct val="100000"/>
              </a:lnSpc>
              <a:spcBef>
                <a:spcPts val="300"/>
              </a:spcBef>
              <a:spcAft>
                <a:spcPts val="0"/>
              </a:spcAft>
              <a:buClr>
                <a:schemeClr val="accent2"/>
              </a:buClr>
              <a:buSzPct val="25000"/>
              <a:buFont typeface="Noto Sans Symbols"/>
              <a:buNone/>
            </a:pPr>
            <a:r>
              <a:rPr lang="en-US" sz="3200" b="0" i="0" u="none" strike="noStrike" cap="none" baseline="30000">
                <a:solidFill>
                  <a:schemeClr val="dk1"/>
                </a:solidFill>
                <a:latin typeface="Rambla"/>
                <a:ea typeface="Rambla"/>
                <a:cs typeface="Rambla"/>
                <a:sym typeface="Rambla"/>
              </a:rPr>
              <a:t>4</a:t>
            </a:r>
            <a:r>
              <a:rPr lang="en-US" sz="3200" b="0" i="0" u="none" strike="noStrike" cap="none">
                <a:solidFill>
                  <a:schemeClr val="dk1"/>
                </a:solidFill>
                <a:latin typeface="Rambla"/>
                <a:ea typeface="Rambla"/>
                <a:cs typeface="Rambla"/>
                <a:sym typeface="Rambla"/>
              </a:rPr>
              <a:t>	Take delight in the Lord,</a:t>
            </a:r>
          </a:p>
          <a:p>
            <a:pPr marL="365125" marR="0" lvl="0" indent="-263525" algn="l" rtl="0">
              <a:lnSpc>
                <a:spcPct val="100000"/>
              </a:lnSpc>
              <a:spcBef>
                <a:spcPts val="400"/>
              </a:spcBef>
              <a:spcAft>
                <a:spcPts val="0"/>
              </a:spcAft>
              <a:buClr>
                <a:schemeClr val="accent1"/>
              </a:buClr>
              <a:buSzPct val="25000"/>
              <a:buFont typeface="Noto Sans Symbols"/>
              <a:buNone/>
            </a:pPr>
            <a:r>
              <a:rPr lang="en-US" sz="2700" b="0" i="0" u="none">
                <a:solidFill>
                  <a:schemeClr val="dk1"/>
                </a:solidFill>
                <a:latin typeface="Rambla"/>
                <a:ea typeface="Rambla"/>
                <a:cs typeface="Rambla"/>
                <a:sym typeface="Rambla"/>
              </a:rPr>
              <a:t>and he will give you your heart’s desires.</a:t>
            </a:r>
          </a:p>
        </p:txBody>
      </p:sp>
      <p:sp>
        <p:nvSpPr>
          <p:cNvPr id="1222" name="Shape 1222"/>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Psalm 37:3-4</a:t>
            </a:r>
          </a:p>
        </p:txBody>
      </p:sp>
      <p:pic>
        <p:nvPicPr>
          <p:cNvPr id="1223" name="Shape 1223"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24" name="Shape 1224"/>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304800" y="1828800"/>
            <a:ext cx="8229600" cy="4526100"/>
          </a:xfrm>
          <a:prstGeom prst="rect">
            <a:avLst/>
          </a:prstGeom>
          <a:noFill/>
          <a:ln>
            <a:noFill/>
          </a:ln>
        </p:spPr>
        <p:txBody>
          <a:bodyPr lIns="91425" tIns="45700" rIns="91425" bIns="45700" anchor="t" anchorCtr="0">
            <a:noAutofit/>
          </a:bodyPr>
          <a:lstStyle/>
          <a:p>
            <a:pPr marL="858837" marR="0" lvl="2" indent="-236537" algn="l" rtl="0">
              <a:lnSpc>
                <a:spcPct val="100000"/>
              </a:lnSpc>
              <a:spcBef>
                <a:spcPts val="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  So humble yourselves before God. Resist the Devil, and he will flee from you. </a:t>
            </a:r>
            <a:r>
              <a:rPr lang="en-US" sz="3200" b="0" i="0" u="none" strike="noStrike" cap="none" baseline="30000">
                <a:solidFill>
                  <a:schemeClr val="dk1"/>
                </a:solidFill>
                <a:latin typeface="Rambla"/>
                <a:ea typeface="Rambla"/>
                <a:cs typeface="Rambla"/>
                <a:sym typeface="Rambla"/>
              </a:rPr>
              <a:t>8</a:t>
            </a:r>
            <a:r>
              <a:rPr lang="en-US" sz="3200" b="0" i="0" u="none" strike="noStrike" cap="none">
                <a:solidFill>
                  <a:schemeClr val="dk1"/>
                </a:solidFill>
                <a:latin typeface="Rambla"/>
                <a:ea typeface="Rambla"/>
                <a:cs typeface="Rambla"/>
                <a:sym typeface="Rambla"/>
              </a:rPr>
              <a:t> Draw close to God, and God will draw close to you. Wash your hands, you sinners; purify your hearts, you hypocrites.</a:t>
            </a:r>
          </a:p>
        </p:txBody>
      </p:sp>
      <p:sp>
        <p:nvSpPr>
          <p:cNvPr id="1230" name="Shape 1230"/>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James 4:7-8</a:t>
            </a:r>
          </a:p>
        </p:txBody>
      </p:sp>
      <p:pic>
        <p:nvPicPr>
          <p:cNvPr id="1231" name="Shape 1231"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32" name="Shape 1232"/>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1236"/>
        <p:cNvGrpSpPr/>
        <p:nvPr/>
      </p:nvGrpSpPr>
      <p:grpSpPr>
        <a:xfrm>
          <a:off x="0" y="0"/>
          <a:ext cx="0" cy="0"/>
          <a:chOff x="0" y="0"/>
          <a:chExt cx="0" cy="0"/>
        </a:xfrm>
      </p:grpSpPr>
      <p:sp>
        <p:nvSpPr>
          <p:cNvPr id="1237" name="Shape 1237"/>
          <p:cNvSpPr txBox="1">
            <a:spLocks noGrp="1"/>
          </p:cNvSpPr>
          <p:nvPr>
            <p:ph type="body" idx="1"/>
          </p:nvPr>
        </p:nvSpPr>
        <p:spPr>
          <a:xfrm>
            <a:off x="381000" y="1679575"/>
            <a:ext cx="8229600" cy="4526100"/>
          </a:xfrm>
          <a:prstGeom prst="rect">
            <a:avLst/>
          </a:prstGeom>
          <a:noFill/>
          <a:ln>
            <a:noFill/>
          </a:ln>
        </p:spPr>
        <p:txBody>
          <a:bodyPr lIns="91425" tIns="45700" rIns="91425" bIns="45700" anchor="t" anchorCtr="0">
            <a:noAutofit/>
          </a:bodyPr>
          <a:lstStyle/>
          <a:p>
            <a:pPr marL="858837" marR="0" lvl="2" indent="-236537" algn="l" rtl="0">
              <a:lnSpc>
                <a:spcPct val="100000"/>
              </a:lnSpc>
              <a:spcBef>
                <a:spcPts val="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  A final word: Be strong with the Lord’s mighty power. </a:t>
            </a:r>
            <a:r>
              <a:rPr lang="en-US" sz="3200" b="0" i="0" u="none" strike="noStrike" cap="none" baseline="30000">
                <a:solidFill>
                  <a:schemeClr val="dk1"/>
                </a:solidFill>
                <a:latin typeface="Rambla"/>
                <a:ea typeface="Rambla"/>
                <a:cs typeface="Rambla"/>
                <a:sym typeface="Rambla"/>
              </a:rPr>
              <a:t>11</a:t>
            </a:r>
            <a:r>
              <a:rPr lang="en-US" sz="3200" b="0" i="0" u="none" strike="noStrike" cap="none">
                <a:solidFill>
                  <a:schemeClr val="dk1"/>
                </a:solidFill>
                <a:latin typeface="Rambla"/>
                <a:ea typeface="Rambla"/>
                <a:cs typeface="Rambla"/>
                <a:sym typeface="Rambla"/>
              </a:rPr>
              <a:t> Put on all of God’s armor so that you will be able to stand firm against all strategies and tricks of the Devil.</a:t>
            </a:r>
          </a:p>
        </p:txBody>
      </p:sp>
      <p:sp>
        <p:nvSpPr>
          <p:cNvPr id="1238" name="Shape 1238"/>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Ephesians 6:10</a:t>
            </a:r>
          </a:p>
        </p:txBody>
      </p:sp>
      <p:pic>
        <p:nvPicPr>
          <p:cNvPr id="1239" name="Shape 1239"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40" name="Shape 1240"/>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1244"/>
        <p:cNvGrpSpPr/>
        <p:nvPr/>
      </p:nvGrpSpPr>
      <p:grpSpPr>
        <a:xfrm>
          <a:off x="0" y="0"/>
          <a:ext cx="0" cy="0"/>
          <a:chOff x="0" y="0"/>
          <a:chExt cx="0" cy="0"/>
        </a:xfrm>
      </p:grpSpPr>
      <p:sp>
        <p:nvSpPr>
          <p:cNvPr id="1245" name="Shape 1245"/>
          <p:cNvSpPr txBox="1">
            <a:spLocks noGrp="1"/>
          </p:cNvSpPr>
          <p:nvPr>
            <p:ph type="body" idx="1"/>
          </p:nvPr>
        </p:nvSpPr>
        <p:spPr>
          <a:xfrm>
            <a:off x="457200" y="1481137"/>
            <a:ext cx="8229600" cy="4526100"/>
          </a:xfrm>
          <a:prstGeom prst="rect">
            <a:avLst/>
          </a:prstGeom>
          <a:noFill/>
          <a:ln>
            <a:noFill/>
          </a:ln>
        </p:spPr>
        <p:txBody>
          <a:bodyPr lIns="91425" tIns="45700" rIns="91425" bIns="45700" anchor="t" anchorCtr="0">
            <a:normAutofit/>
          </a:bodyPr>
          <a:lstStyle/>
          <a:p>
            <a:pPr marL="858837" marR="0" lvl="2" indent="-236537" algn="l" rtl="0">
              <a:lnSpc>
                <a:spcPct val="90000"/>
              </a:lnSpc>
              <a:spcBef>
                <a:spcPts val="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  So then, since Christ suffered physical pain, you must arm yourselves with the same attitude he had, and be ready to suffer, too. For if you are willing to suffer for Christ, you have decided to stop sinning. </a:t>
            </a:r>
            <a:r>
              <a:rPr lang="en-US" sz="3200" b="0" i="0" u="none" strike="noStrike" cap="none" baseline="30000">
                <a:solidFill>
                  <a:schemeClr val="dk1"/>
                </a:solidFill>
                <a:latin typeface="Rambla"/>
                <a:ea typeface="Rambla"/>
                <a:cs typeface="Rambla"/>
                <a:sym typeface="Rambla"/>
              </a:rPr>
              <a:t>2</a:t>
            </a:r>
            <a:r>
              <a:rPr lang="en-US" sz="3200" b="0" i="0" u="none" strike="noStrike" cap="none">
                <a:solidFill>
                  <a:schemeClr val="dk1"/>
                </a:solidFill>
                <a:latin typeface="Rambla"/>
                <a:ea typeface="Rambla"/>
                <a:cs typeface="Rambla"/>
                <a:sym typeface="Rambla"/>
              </a:rPr>
              <a:t> And you won’t spend the rest of your life chasing after evil desires, but you will be anxious to do the will of God.</a:t>
            </a:r>
          </a:p>
        </p:txBody>
      </p:sp>
      <p:sp>
        <p:nvSpPr>
          <p:cNvPr id="1246" name="Shape 1246"/>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1 Peter 4:1-2</a:t>
            </a:r>
          </a:p>
        </p:txBody>
      </p:sp>
      <p:pic>
        <p:nvPicPr>
          <p:cNvPr id="1247" name="Shape 1247"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48" name="Shape 1248"/>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1252"/>
        <p:cNvGrpSpPr/>
        <p:nvPr/>
      </p:nvGrpSpPr>
      <p:grpSpPr>
        <a:xfrm>
          <a:off x="0" y="0"/>
          <a:ext cx="0" cy="0"/>
          <a:chOff x="0" y="0"/>
          <a:chExt cx="0" cy="0"/>
        </a:xfrm>
      </p:grpSpPr>
      <p:sp>
        <p:nvSpPr>
          <p:cNvPr id="1253" name="Shape 1253"/>
          <p:cNvSpPr txBox="1">
            <a:spLocks noGrp="1"/>
          </p:cNvSpPr>
          <p:nvPr>
            <p:ph type="body" idx="1"/>
          </p:nvPr>
        </p:nvSpPr>
        <p:spPr>
          <a:xfrm>
            <a:off x="457200" y="1481137"/>
            <a:ext cx="8229600" cy="4526100"/>
          </a:xfrm>
          <a:prstGeom prst="rect">
            <a:avLst/>
          </a:prstGeom>
          <a:noFill/>
          <a:ln>
            <a:noFill/>
          </a:ln>
        </p:spPr>
        <p:txBody>
          <a:bodyPr lIns="91425" tIns="45700" rIns="91425" bIns="45700" anchor="t" anchorCtr="0">
            <a:normAutofit/>
          </a:bodyPr>
          <a:lstStyle/>
          <a:p>
            <a:pPr marL="858837" marR="0" lvl="2" indent="-236537" algn="l" rtl="0">
              <a:lnSpc>
                <a:spcPct val="104000"/>
              </a:lnSpc>
              <a:spcBef>
                <a:spcPts val="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Oh, the joys of those</a:t>
            </a:r>
          </a:p>
          <a:p>
            <a:pPr marL="858837" marR="0" lvl="2" indent="-236537" algn="l" rtl="0">
              <a:lnSpc>
                <a:spcPct val="80000"/>
              </a:lnSpc>
              <a:spcBef>
                <a:spcPts val="90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who do not follow the advice of the wicked,</a:t>
            </a:r>
          </a:p>
          <a:p>
            <a:pPr marL="858837" marR="0" lvl="2" indent="-236537" algn="l" rtl="0">
              <a:lnSpc>
                <a:spcPct val="80000"/>
              </a:lnSpc>
              <a:spcBef>
                <a:spcPts val="90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or stand around with sinners,</a:t>
            </a:r>
          </a:p>
          <a:p>
            <a:pPr marL="858837" marR="0" lvl="2" indent="-236537" algn="l" rtl="0">
              <a:lnSpc>
                <a:spcPct val="80000"/>
              </a:lnSpc>
              <a:spcBef>
                <a:spcPts val="90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or join in with scoffers.</a:t>
            </a:r>
          </a:p>
          <a:p>
            <a:pPr marL="858837" marR="0" lvl="2" indent="-236537" algn="l" rtl="0">
              <a:lnSpc>
                <a:spcPct val="80000"/>
              </a:lnSpc>
              <a:spcBef>
                <a:spcPts val="900"/>
              </a:spcBef>
              <a:spcAft>
                <a:spcPts val="0"/>
              </a:spcAft>
              <a:buClr>
                <a:schemeClr val="accent2"/>
              </a:buClr>
              <a:buSzPct val="25000"/>
              <a:buFont typeface="Noto Sans Symbols"/>
              <a:buNone/>
            </a:pPr>
            <a:r>
              <a:rPr lang="en-US" sz="3200" b="0" i="0" u="none" strike="noStrike" cap="none" baseline="30000">
                <a:solidFill>
                  <a:schemeClr val="dk1"/>
                </a:solidFill>
                <a:latin typeface="Rambla"/>
                <a:ea typeface="Rambla"/>
                <a:cs typeface="Rambla"/>
                <a:sym typeface="Rambla"/>
              </a:rPr>
              <a:t>2</a:t>
            </a:r>
            <a:r>
              <a:rPr lang="en-US" sz="3200" b="0" i="0" u="none" strike="noStrike" cap="none">
                <a:solidFill>
                  <a:schemeClr val="dk1"/>
                </a:solidFill>
                <a:latin typeface="Rambla"/>
                <a:ea typeface="Rambla"/>
                <a:cs typeface="Rambla"/>
                <a:sym typeface="Rambla"/>
              </a:rPr>
              <a:t>	But they delight in doing everything the Lord wants;</a:t>
            </a:r>
          </a:p>
          <a:p>
            <a:pPr marL="858837" marR="0" lvl="2" indent="-236537" algn="l" rtl="0">
              <a:lnSpc>
                <a:spcPct val="80000"/>
              </a:lnSpc>
              <a:spcBef>
                <a:spcPts val="90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day and night they think about his law.</a:t>
            </a:r>
          </a:p>
        </p:txBody>
      </p:sp>
      <p:sp>
        <p:nvSpPr>
          <p:cNvPr id="1254" name="Shape 1254"/>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Psalm 1:1-2</a:t>
            </a:r>
          </a:p>
        </p:txBody>
      </p:sp>
      <p:pic>
        <p:nvPicPr>
          <p:cNvPr id="1255" name="Shape 1255"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56" name="Shape 1256"/>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1260"/>
        <p:cNvGrpSpPr/>
        <p:nvPr/>
      </p:nvGrpSpPr>
      <p:grpSpPr>
        <a:xfrm>
          <a:off x="0" y="0"/>
          <a:ext cx="0" cy="0"/>
          <a:chOff x="0" y="0"/>
          <a:chExt cx="0" cy="0"/>
        </a:xfrm>
      </p:grpSpPr>
      <p:sp>
        <p:nvSpPr>
          <p:cNvPr id="1261" name="Shape 1261"/>
          <p:cNvSpPr txBox="1">
            <a:spLocks noGrp="1"/>
          </p:cNvSpPr>
          <p:nvPr>
            <p:ph type="body" idx="1"/>
          </p:nvPr>
        </p:nvSpPr>
        <p:spPr>
          <a:xfrm>
            <a:off x="1219200" y="1600200"/>
            <a:ext cx="7772400" cy="4876800"/>
          </a:xfrm>
          <a:prstGeom prst="rect">
            <a:avLst/>
          </a:prstGeom>
          <a:noFill/>
          <a:ln>
            <a:noFill/>
          </a:ln>
        </p:spPr>
        <p:txBody>
          <a:bodyPr lIns="91425" tIns="45700" rIns="91425" bIns="45700" anchor="t" anchorCtr="0">
            <a:normAutofit/>
          </a:bodyPr>
          <a:lstStyle/>
          <a:p>
            <a:pPr marL="858837" marR="0" lvl="2" indent="-236537" algn="l" rtl="0">
              <a:lnSpc>
                <a:spcPct val="104000"/>
              </a:lnSpc>
              <a:spcBef>
                <a:spcPts val="0"/>
              </a:spcBef>
              <a:spcAft>
                <a:spcPts val="0"/>
              </a:spcAft>
              <a:buClr>
                <a:schemeClr val="accent2"/>
              </a:buClr>
              <a:buSzPct val="25000"/>
              <a:buFont typeface="Noto Sans Symbols"/>
              <a:buNone/>
            </a:pPr>
            <a:r>
              <a:rPr lang="en-US" sz="2600" b="0" i="0" u="none" strike="noStrike" cap="none">
                <a:solidFill>
                  <a:schemeClr val="dk1"/>
                </a:solidFill>
                <a:latin typeface="Rambla"/>
                <a:ea typeface="Rambla"/>
                <a:cs typeface="Rambla"/>
                <a:sym typeface="Rambla"/>
              </a:rPr>
              <a:t>  Since you have heard all about him and have learned the truth that is in Jesus, </a:t>
            </a:r>
            <a:r>
              <a:rPr lang="en-US" sz="2600" b="0" i="0" u="none" strike="noStrike" cap="none" baseline="30000">
                <a:solidFill>
                  <a:schemeClr val="dk1"/>
                </a:solidFill>
                <a:latin typeface="Rambla"/>
                <a:ea typeface="Rambla"/>
                <a:cs typeface="Rambla"/>
                <a:sym typeface="Rambla"/>
              </a:rPr>
              <a:t>22</a:t>
            </a:r>
            <a:r>
              <a:rPr lang="en-US" sz="2600" b="0" i="0" u="none" strike="noStrike" cap="none">
                <a:solidFill>
                  <a:schemeClr val="dk1"/>
                </a:solidFill>
                <a:latin typeface="Rambla"/>
                <a:ea typeface="Rambla"/>
                <a:cs typeface="Rambla"/>
                <a:sym typeface="Rambla"/>
              </a:rPr>
              <a:t> throw off your old evil nature and your former way of life, which is rotten through and through, full of lust and deception. </a:t>
            </a:r>
            <a:r>
              <a:rPr lang="en-US" sz="2600" b="0" i="0" u="none" strike="noStrike" cap="none" baseline="30000">
                <a:solidFill>
                  <a:schemeClr val="dk1"/>
                </a:solidFill>
                <a:latin typeface="Rambla"/>
                <a:ea typeface="Rambla"/>
                <a:cs typeface="Rambla"/>
                <a:sym typeface="Rambla"/>
              </a:rPr>
              <a:t>23</a:t>
            </a:r>
            <a:r>
              <a:rPr lang="en-US" sz="2600" b="0" i="0" u="none" strike="noStrike" cap="none">
                <a:solidFill>
                  <a:schemeClr val="dk1"/>
                </a:solidFill>
                <a:latin typeface="Rambla"/>
                <a:ea typeface="Rambla"/>
                <a:cs typeface="Rambla"/>
                <a:sym typeface="Rambla"/>
              </a:rPr>
              <a:t> Instead, there must be a spiritual renewal of your thoughts and attitudes. </a:t>
            </a:r>
            <a:r>
              <a:rPr lang="en-US" sz="2600" b="0" i="0" u="none" strike="noStrike" cap="none" baseline="30000">
                <a:solidFill>
                  <a:schemeClr val="dk1"/>
                </a:solidFill>
                <a:latin typeface="Rambla"/>
                <a:ea typeface="Rambla"/>
                <a:cs typeface="Rambla"/>
                <a:sym typeface="Rambla"/>
              </a:rPr>
              <a:t>24</a:t>
            </a:r>
            <a:r>
              <a:rPr lang="en-US" sz="2600" b="0" i="0" u="none" strike="noStrike" cap="none">
                <a:solidFill>
                  <a:schemeClr val="dk1"/>
                </a:solidFill>
                <a:latin typeface="Rambla"/>
                <a:ea typeface="Rambla"/>
                <a:cs typeface="Rambla"/>
                <a:sym typeface="Rambla"/>
              </a:rPr>
              <a:t> You must display a new nature because you are a new person, created in God’s likeness—righteous, holy, and true.</a:t>
            </a:r>
          </a:p>
        </p:txBody>
      </p:sp>
      <p:sp>
        <p:nvSpPr>
          <p:cNvPr id="1262" name="Shape 1262"/>
          <p:cNvSpPr txBox="1">
            <a:spLocks noGrp="1"/>
          </p:cNvSpPr>
          <p:nvPr>
            <p:ph type="title"/>
          </p:nvPr>
        </p:nvSpPr>
        <p:spPr>
          <a:xfrm>
            <a:off x="225425" y="268286"/>
            <a:ext cx="8467800" cy="1195500"/>
          </a:xfrm>
          <a:prstGeom prst="rect">
            <a:avLst/>
          </a:prstGeom>
          <a:noFill/>
          <a:ln>
            <a:noFill/>
          </a:ln>
        </p:spPr>
        <p:txBody>
          <a:bodyPr lIns="91425" tIns="45700" rIns="91425" bIns="45700" anchor="ctr" anchorCtr="0">
            <a:normAutofit fontScale="90000"/>
          </a:bodyPr>
          <a:lstStyle/>
          <a:p>
            <a:pPr marL="0" marR="0" lvl="0" indent="0" algn="l" rtl="0">
              <a:lnSpc>
                <a:spcPct val="100000"/>
              </a:lnSpc>
              <a:spcBef>
                <a:spcPts val="0"/>
              </a:spcBef>
              <a:spcAft>
                <a:spcPts val="0"/>
              </a:spcAft>
              <a:buClr>
                <a:schemeClr val="dk2"/>
              </a:buClr>
              <a:buSzPct val="25000"/>
              <a:buFont typeface="Rambla"/>
              <a:buNone/>
            </a:pPr>
            <a:r>
              <a:rPr lang="en-US" sz="369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
            </a:r>
            <a:br>
              <a:rPr lang="en-US" sz="369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br>
            <a:r>
              <a:rPr lang="en-US" sz="369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Ephesians 4:21-24</a:t>
            </a:r>
          </a:p>
        </p:txBody>
      </p:sp>
      <p:pic>
        <p:nvPicPr>
          <p:cNvPr id="1263" name="Shape 1263"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64" name="Shape 1264"/>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1268"/>
        <p:cNvGrpSpPr/>
        <p:nvPr/>
      </p:nvGrpSpPr>
      <p:grpSpPr>
        <a:xfrm>
          <a:off x="0" y="0"/>
          <a:ext cx="0" cy="0"/>
          <a:chOff x="0" y="0"/>
          <a:chExt cx="0" cy="0"/>
        </a:xfrm>
      </p:grpSpPr>
      <p:sp>
        <p:nvSpPr>
          <p:cNvPr id="1269" name="Shape 1269"/>
          <p:cNvSpPr txBox="1">
            <a:spLocks noGrp="1"/>
          </p:cNvSpPr>
          <p:nvPr>
            <p:ph type="body" idx="1"/>
          </p:nvPr>
        </p:nvSpPr>
        <p:spPr>
          <a:xfrm>
            <a:off x="1219200" y="1600200"/>
            <a:ext cx="7772400" cy="4876800"/>
          </a:xfrm>
          <a:prstGeom prst="rect">
            <a:avLst/>
          </a:prstGeom>
          <a:noFill/>
          <a:ln>
            <a:noFill/>
          </a:ln>
        </p:spPr>
        <p:txBody>
          <a:bodyPr lIns="91425" tIns="45700" rIns="91425" bIns="45700" anchor="t" anchorCtr="0">
            <a:noAutofit/>
          </a:bodyPr>
          <a:lstStyle/>
          <a:p>
            <a:pPr marL="858837" marR="0" lvl="2" indent="-236537" algn="l" rtl="0">
              <a:lnSpc>
                <a:spcPct val="114000"/>
              </a:lnSpc>
              <a:spcBef>
                <a:spcPts val="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  So put to death the sinful, earthly things lurking within you. Have nothing to do with sexual sin, impurity, lust, and shameful desires. Don’t be greedy for the good things of this life, for that is idolatry. </a:t>
            </a:r>
          </a:p>
        </p:txBody>
      </p:sp>
      <p:sp>
        <p:nvSpPr>
          <p:cNvPr id="1270" name="Shape 1270"/>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Colossians 3:5</a:t>
            </a:r>
          </a:p>
        </p:txBody>
      </p:sp>
      <p:pic>
        <p:nvPicPr>
          <p:cNvPr id="1271" name="Shape 1271"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72" name="Shape 1272"/>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1276"/>
        <p:cNvGrpSpPr/>
        <p:nvPr/>
      </p:nvGrpSpPr>
      <p:grpSpPr>
        <a:xfrm>
          <a:off x="0" y="0"/>
          <a:ext cx="0" cy="0"/>
          <a:chOff x="0" y="0"/>
          <a:chExt cx="0" cy="0"/>
        </a:xfrm>
      </p:grpSpPr>
      <p:sp>
        <p:nvSpPr>
          <p:cNvPr id="1277" name="Shape 1277"/>
          <p:cNvSpPr txBox="1">
            <a:spLocks noGrp="1"/>
          </p:cNvSpPr>
          <p:nvPr>
            <p:ph type="body" idx="1"/>
          </p:nvPr>
        </p:nvSpPr>
        <p:spPr>
          <a:xfrm>
            <a:off x="1219200" y="1600200"/>
            <a:ext cx="7772400" cy="4876800"/>
          </a:xfrm>
          <a:prstGeom prst="rect">
            <a:avLst/>
          </a:prstGeom>
          <a:noFill/>
          <a:ln>
            <a:noFill/>
          </a:ln>
        </p:spPr>
        <p:txBody>
          <a:bodyPr lIns="91425" tIns="45700" rIns="91425" bIns="45700" anchor="t" anchorCtr="0">
            <a:noAutofit/>
          </a:bodyPr>
          <a:lstStyle/>
          <a:p>
            <a:pPr marL="858837" marR="0" lvl="2" indent="-236537" algn="l" rtl="0">
              <a:lnSpc>
                <a:spcPct val="114000"/>
              </a:lnSpc>
              <a:spcBef>
                <a:spcPts val="0"/>
              </a:spcBef>
              <a:spcAft>
                <a:spcPts val="0"/>
              </a:spcAft>
              <a:buClr>
                <a:schemeClr val="accent2"/>
              </a:buClr>
              <a:buSzPct val="25000"/>
              <a:buFont typeface="Noto Sans Symbols"/>
              <a:buNone/>
            </a:pPr>
            <a:r>
              <a:rPr lang="en-US" sz="3200" b="0" i="0" u="none" strike="noStrike" cap="none">
                <a:solidFill>
                  <a:schemeClr val="dk1"/>
                </a:solidFill>
                <a:latin typeface="Rambla"/>
                <a:ea typeface="Rambla"/>
                <a:cs typeface="Rambla"/>
                <a:sym typeface="Rambla"/>
              </a:rPr>
              <a:t>  So I advise you to live according to your new life in the Holy Spirit. Then you won’t be doing what your sinful nature craves.</a:t>
            </a:r>
          </a:p>
        </p:txBody>
      </p:sp>
      <p:sp>
        <p:nvSpPr>
          <p:cNvPr id="1278" name="Shape 1278"/>
          <p:cNvSpPr txBox="1">
            <a:spLocks noGrp="1"/>
          </p:cNvSpPr>
          <p:nvPr>
            <p:ph type="title"/>
          </p:nvPr>
        </p:nvSpPr>
        <p:spPr>
          <a:xfrm>
            <a:off x="195262" y="268286"/>
            <a:ext cx="8497800" cy="11589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a:solidFill>
                  <a:schemeClr val="dk2"/>
                </a:solidFill>
                <a:effectLst>
                  <a:outerShdw blurRad="31750" dist="25400" dir="5400000" algn="tl" rotWithShape="0">
                    <a:srgbClr val="000000">
                      <a:alpha val="25000"/>
                    </a:srgbClr>
                  </a:outerShdw>
                </a:effectLst>
                <a:latin typeface="Rambla"/>
                <a:ea typeface="Rambla"/>
                <a:cs typeface="Rambla"/>
                <a:sym typeface="Rambla"/>
              </a:rPr>
              <a:t>Galatians 5:16</a:t>
            </a:r>
          </a:p>
        </p:txBody>
      </p:sp>
      <p:pic>
        <p:nvPicPr>
          <p:cNvPr id="1279" name="Shape 1279" descr="C:\Program Files\Microsoft Office\Clipart\standard\stddir4\SO01858_.wmf"/>
          <p:cNvPicPr preferRelativeResize="0"/>
          <p:nvPr/>
        </p:nvPicPr>
        <p:blipFill rotWithShape="1">
          <a:blip r:embed="rId3">
            <a:alphaModFix/>
          </a:blip>
          <a:srcRect/>
          <a:stretch/>
        </p:blipFill>
        <p:spPr>
          <a:xfrm>
            <a:off x="7315200" y="228600"/>
            <a:ext cx="1557300" cy="1451100"/>
          </a:xfrm>
          <a:prstGeom prst="rect">
            <a:avLst/>
          </a:prstGeom>
          <a:noFill/>
          <a:ln>
            <a:noFill/>
          </a:ln>
        </p:spPr>
      </p:pic>
      <p:sp>
        <p:nvSpPr>
          <p:cNvPr id="1280" name="Shape 1280"/>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Shape 1285"/>
          <p:cNvSpPr txBox="1">
            <a:spLocks noGrp="1"/>
          </p:cNvSpPr>
          <p:nvPr>
            <p:ph type="body" idx="1"/>
          </p:nvPr>
        </p:nvSpPr>
        <p:spPr>
          <a:xfrm>
            <a:off x="457200" y="1481137"/>
            <a:ext cx="82296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en-US" sz="2800" b="0" i="0" u="none">
                <a:solidFill>
                  <a:srgbClr val="000000"/>
                </a:solidFill>
                <a:latin typeface="Times New Roman"/>
                <a:ea typeface="Times New Roman"/>
                <a:cs typeface="Times New Roman"/>
                <a:sym typeface="Times New Roman"/>
              </a:rPr>
              <a:t>This PowerPoint is designed to be used with the Group Studies for New Christians Course </a:t>
            </a:r>
            <a:r>
              <a:rPr lang="en-US" sz="2800" b="0" i="1" u="none">
                <a:solidFill>
                  <a:srgbClr val="000000"/>
                </a:solidFill>
                <a:latin typeface="Times New Roman"/>
                <a:ea typeface="Times New Roman"/>
                <a:cs typeface="Times New Roman"/>
                <a:sym typeface="Times New Roman"/>
              </a:rPr>
              <a:t>Temptation</a:t>
            </a:r>
            <a:r>
              <a:rPr lang="en-US" sz="2800" b="0" i="0" u="none">
                <a:solidFill>
                  <a:srgbClr val="000000"/>
                </a:solidFill>
                <a:latin typeface="Times New Roman"/>
                <a:ea typeface="Times New Roman"/>
                <a:cs typeface="Times New Roman"/>
                <a:sym typeface="Times New Roman"/>
              </a:rPr>
              <a:t>, by Dave Batty. </a:t>
            </a:r>
          </a:p>
          <a:p>
            <a:pPr marL="0" marR="0" lvl="0" indent="0" algn="l" rtl="0">
              <a:lnSpc>
                <a:spcPct val="100000"/>
              </a:lnSpc>
              <a:spcBef>
                <a:spcPts val="560"/>
              </a:spcBef>
              <a:spcAft>
                <a:spcPts val="0"/>
              </a:spcAft>
              <a:buClr>
                <a:schemeClr val="accent1"/>
              </a:buClr>
              <a:buSzPct val="25000"/>
              <a:buFont typeface="Noto Sans Symbols"/>
              <a:buNone/>
            </a:pPr>
            <a:endParaRPr sz="2800" b="0" i="0" u="none">
              <a:solidFill>
                <a:srgbClr val="000000"/>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accent1"/>
              </a:buClr>
              <a:buSzPct val="25000"/>
              <a:buFont typeface="Noto Sans Symbols"/>
              <a:buNone/>
            </a:pPr>
            <a:r>
              <a:rPr lang="en-US" sz="2800" b="0" i="0" u="none">
                <a:solidFill>
                  <a:srgbClr val="000000"/>
                </a:solidFill>
                <a:latin typeface="Times New Roman"/>
                <a:ea typeface="Times New Roman"/>
                <a:cs typeface="Times New Roman"/>
                <a:sym typeface="Times New Roman"/>
              </a:rPr>
              <a:t>This PowerPoint resource was developed by the</a:t>
            </a:r>
          </a:p>
          <a:p>
            <a:pPr marL="0" marR="0" lvl="0" indent="0" algn="l" rtl="0">
              <a:lnSpc>
                <a:spcPct val="100000"/>
              </a:lnSpc>
              <a:spcBef>
                <a:spcPts val="560"/>
              </a:spcBef>
              <a:spcAft>
                <a:spcPts val="0"/>
              </a:spcAft>
              <a:buClr>
                <a:schemeClr val="accent1"/>
              </a:buClr>
              <a:buSzPct val="25000"/>
              <a:buFont typeface="Noto Sans Symbols"/>
              <a:buNone/>
            </a:pPr>
            <a:r>
              <a:rPr lang="en-US" sz="2800" b="0" i="0" u="none">
                <a:solidFill>
                  <a:srgbClr val="000000"/>
                </a:solidFill>
                <a:latin typeface="Times New Roman"/>
                <a:ea typeface="Times New Roman"/>
                <a:cs typeface="Times New Roman"/>
                <a:sym typeface="Times New Roman"/>
              </a:rPr>
              <a:t>Teen Challenge Farm, London, Ontario</a:t>
            </a:r>
          </a:p>
          <a:p>
            <a:pPr marL="0" marR="0" lvl="0" indent="0" algn="l" rtl="0">
              <a:lnSpc>
                <a:spcPct val="100000"/>
              </a:lnSpc>
              <a:spcBef>
                <a:spcPts val="560"/>
              </a:spcBef>
              <a:spcAft>
                <a:spcPts val="0"/>
              </a:spcAft>
              <a:buClr>
                <a:schemeClr val="accent1"/>
              </a:buClr>
              <a:buSzPct val="25000"/>
              <a:buFont typeface="Noto Sans Symbols"/>
              <a:buNone/>
            </a:pPr>
            <a:r>
              <a:rPr lang="en-US" sz="2800" b="0" i="0" u="none">
                <a:solidFill>
                  <a:srgbClr val="000000"/>
                </a:solidFill>
                <a:latin typeface="Times New Roman"/>
                <a:ea typeface="Times New Roman"/>
                <a:cs typeface="Times New Roman"/>
                <a:sym typeface="Times New Roman"/>
              </a:rPr>
              <a:t>Edited by  Global Teen Challenge, 2013</a:t>
            </a:r>
          </a:p>
          <a:p>
            <a:pPr marL="365125" marR="0" lvl="0" indent="-263525" algn="l" rtl="0">
              <a:spcBef>
                <a:spcPts val="400"/>
              </a:spcBef>
              <a:spcAft>
                <a:spcPts val="0"/>
              </a:spcAft>
              <a:buClr>
                <a:schemeClr val="accent1"/>
              </a:buClr>
              <a:buSzPct val="68000"/>
              <a:buFont typeface="Noto Sans Symbols"/>
              <a:buNone/>
            </a:pPr>
            <a:endParaRPr sz="2800" b="0" i="0" u="none">
              <a:solidFill>
                <a:srgbClr val="000000"/>
              </a:solidFill>
              <a:latin typeface="Times New Roman"/>
              <a:ea typeface="Times New Roman"/>
              <a:cs typeface="Times New Roman"/>
              <a:sym typeface="Times New Roman"/>
            </a:endParaRPr>
          </a:p>
        </p:txBody>
      </p:sp>
      <p:sp>
        <p:nvSpPr>
          <p:cNvPr id="1286" name="Shape 1286"/>
          <p:cNvSpPr txBox="1">
            <a:spLocks noGrp="1"/>
          </p:cNvSpPr>
          <p:nvPr>
            <p:ph type="title"/>
          </p:nvPr>
        </p:nvSpPr>
        <p:spPr>
          <a:xfrm>
            <a:off x="49212" y="139700"/>
            <a:ext cx="8643900" cy="1287600"/>
          </a:xfrm>
          <a:prstGeom prst="rect">
            <a:avLst/>
          </a:prstGeom>
          <a:noFill/>
          <a:ln>
            <a:noFill/>
          </a:ln>
        </p:spPr>
        <p:txBody>
          <a:bodyPr lIns="91425" tIns="45700" rIns="91425" bIns="45700" anchor="ctr" anchorCtr="0">
            <a:normAutofit/>
          </a:bodyPr>
          <a:lstStyle/>
          <a:p>
            <a:pPr marL="0" marR="0" lvl="0" indent="0" algn="l" rtl="0">
              <a:lnSpc>
                <a:spcPct val="100000"/>
              </a:lnSpc>
              <a:spcBef>
                <a:spcPts val="0"/>
              </a:spcBef>
              <a:spcAft>
                <a:spcPts val="0"/>
              </a:spcAft>
              <a:buClr>
                <a:srgbClr val="696464"/>
              </a:buClr>
              <a:buSzPct val="25000"/>
              <a:buFont typeface="Rambla"/>
              <a:buNone/>
            </a:pPr>
            <a:r>
              <a:rPr lang="en-US" sz="5900" b="1" i="0" u="none" strike="noStrike" cap="none">
                <a:solidFill>
                  <a:srgbClr val="696464"/>
                </a:solidFill>
                <a:effectLst>
                  <a:outerShdw blurRad="31750" dist="25400" dir="5400000" algn="tl" rotWithShape="0">
                    <a:srgbClr val="000000">
                      <a:alpha val="25000"/>
                    </a:srgbClr>
                  </a:outerShdw>
                </a:effectLst>
                <a:latin typeface="Rambla"/>
                <a:ea typeface="Rambla"/>
                <a:cs typeface="Rambla"/>
                <a:sym typeface="Rambla"/>
              </a:rPr>
              <a:t>Temptation</a:t>
            </a:r>
          </a:p>
        </p:txBody>
      </p:sp>
      <p:sp>
        <p:nvSpPr>
          <p:cNvPr id="1287" name="Shape 1287"/>
          <p:cNvSpPr txBox="1"/>
          <p:nvPr/>
        </p:nvSpPr>
        <p:spPr>
          <a:xfrm>
            <a:off x="3124200" y="6408736"/>
            <a:ext cx="3606900"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1288" name="Shape 1288"/>
          <p:cNvPicPr preferRelativeResize="0"/>
          <p:nvPr/>
        </p:nvPicPr>
        <p:blipFill rotWithShape="1">
          <a:blip r:embed="rId3">
            <a:alphaModFix/>
          </a:blip>
          <a:srcRect/>
          <a:stretch/>
        </p:blipFill>
        <p:spPr>
          <a:xfrm>
            <a:off x="7170736" y="4267200"/>
            <a:ext cx="1443000" cy="1905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Shape 862"/>
          <p:cNvSpPr txBox="1">
            <a:spLocks noGrp="1"/>
          </p:cNvSpPr>
          <p:nvPr>
            <p:ph type="title"/>
          </p:nvPr>
        </p:nvSpPr>
        <p:spPr>
          <a:xfrm>
            <a:off x="1122362" y="139700"/>
            <a:ext cx="7875600" cy="1377900"/>
          </a:xfrm>
          <a:prstGeom prst="rect">
            <a:avLst/>
          </a:prstGeom>
          <a:noFill/>
          <a:ln>
            <a:noFill/>
          </a:ln>
        </p:spPr>
        <p:txBody>
          <a:bodyPr lIns="91425" tIns="45700" rIns="91425" bIns="45700" anchor="ctr" anchorCtr="0">
            <a:normAutofit/>
          </a:bodyPr>
          <a:lstStyle/>
          <a:p>
            <a:pPr marL="914400" lvl="0" indent="-914400" algn="just">
              <a:buClr>
                <a:schemeClr val="dk2"/>
              </a:buClr>
              <a:buSzPct val="100000"/>
            </a:pPr>
            <a:r>
              <a:rPr lang="hy-AM" sz="4800" dirty="0" smtClean="0"/>
              <a:t>Ա.</a:t>
            </a:r>
            <a:r>
              <a:rPr lang="nl-NL" sz="4800" dirty="0" smtClean="0"/>
              <a:t>  </a:t>
            </a:r>
            <a:r>
              <a:rPr lang="hy-AM" sz="4800" dirty="0" smtClean="0"/>
              <a:t>Ինչ է </a:t>
            </a:r>
            <a:r>
              <a:rPr lang="en-US" sz="4800" dirty="0" err="1" smtClean="0"/>
              <a:t>փորձությունը</a:t>
            </a:r>
            <a:r>
              <a:rPr lang="nl-NL" sz="4800" dirty="0" smtClean="0"/>
              <a:t>?</a:t>
            </a:r>
            <a:endParaRPr lang="en-US" sz="48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863" name="Shape 863"/>
          <p:cNvSpPr txBox="1">
            <a:spLocks noGrp="1"/>
          </p:cNvSpPr>
          <p:nvPr>
            <p:ph type="body" idx="1"/>
          </p:nvPr>
        </p:nvSpPr>
        <p:spPr>
          <a:xfrm>
            <a:off x="5181600" y="1600200"/>
            <a:ext cx="3810000" cy="4495800"/>
          </a:xfrm>
          <a:prstGeom prst="rect">
            <a:avLst/>
          </a:prstGeom>
          <a:noFill/>
          <a:ln>
            <a:noFill/>
          </a:ln>
        </p:spPr>
        <p:txBody>
          <a:bodyPr lIns="91425" tIns="45700" rIns="91425" bIns="45700" anchor="t" anchorCtr="0">
            <a:normAutofit fontScale="85000" lnSpcReduction="10000"/>
          </a:bodyPr>
          <a:lstStyle/>
          <a:p>
            <a:pPr marL="533400" lvl="0" indent="-533400" algn="l" rtl="0">
              <a:lnSpc>
                <a:spcPct val="90000"/>
              </a:lnSpc>
              <a:spcBef>
                <a:spcPts val="0"/>
              </a:spcBef>
              <a:spcAft>
                <a:spcPts val="0"/>
              </a:spcAft>
              <a:buClr>
                <a:schemeClr val="accent1"/>
              </a:buClr>
              <a:buSzPct val="68000"/>
              <a:buFont typeface="Noto Sans Symbols"/>
              <a:buNone/>
            </a:pPr>
            <a:endParaRPr sz="2800" b="0" i="0" u="none" dirty="0">
              <a:solidFill>
                <a:schemeClr val="dk1"/>
              </a:solidFill>
              <a:latin typeface="Rambla"/>
              <a:ea typeface="Rambla"/>
              <a:cs typeface="Rambla"/>
              <a:sym typeface="Rambla"/>
            </a:endParaRPr>
          </a:p>
          <a:p>
            <a:pPr marL="533400" lvl="0" indent="-533400" algn="l" rtl="0">
              <a:lnSpc>
                <a:spcPct val="90000"/>
              </a:lnSpc>
              <a:spcBef>
                <a:spcPts val="400"/>
              </a:spcBef>
              <a:spcAft>
                <a:spcPts val="0"/>
              </a:spcAft>
              <a:buClr>
                <a:schemeClr val="accent1"/>
              </a:buClr>
              <a:buSzPct val="68000"/>
              <a:buFont typeface="Noto Sans Symbols"/>
              <a:buNone/>
            </a:pPr>
            <a:endParaRPr sz="2800" b="0" i="0" u="none" dirty="0" smtClean="0">
              <a:solidFill>
                <a:schemeClr val="dk1"/>
              </a:solidFill>
              <a:latin typeface="Rambla"/>
              <a:ea typeface="Rambla"/>
              <a:cs typeface="Rambla"/>
              <a:sym typeface="Rambla"/>
            </a:endParaRPr>
          </a:p>
          <a:p>
            <a:pPr marL="533400" lvl="0" indent="-533400">
              <a:lnSpc>
                <a:spcPct val="90000"/>
              </a:lnSpc>
              <a:buSzPct val="25000"/>
              <a:buNone/>
            </a:pPr>
            <a:r>
              <a:rPr lang="en-US" sz="3600" b="0" i="0" u="none" dirty="0" smtClean="0">
                <a:solidFill>
                  <a:schemeClr val="dk1"/>
                </a:solidFill>
                <a:latin typeface="Rambla"/>
                <a:ea typeface="Rambla"/>
                <a:cs typeface="Rambla"/>
                <a:sym typeface="Rambla"/>
              </a:rPr>
              <a:t> 	</a:t>
            </a:r>
            <a:r>
              <a:rPr lang="hy-AM" sz="3900" dirty="0" smtClean="0"/>
              <a:t>Երբ Սատանան փորձում է կոտրել Աստծո օրենքները</a:t>
            </a:r>
            <a:r>
              <a:rPr lang="en-US" sz="3900" dirty="0" smtClean="0"/>
              <a:t>`</a:t>
            </a:r>
            <a:r>
              <a:rPr lang="hy-AM" sz="3900" dirty="0" smtClean="0"/>
              <a:t> ձեր կյանքում կարիքը կամ ցանկությունը լրացնելու համար:</a:t>
            </a:r>
            <a:endParaRPr lang="en-US" sz="3900" b="0" i="0" u="none" dirty="0">
              <a:solidFill>
                <a:schemeClr val="dk1"/>
              </a:solidFill>
              <a:latin typeface="Rambla"/>
              <a:ea typeface="Rambla"/>
              <a:cs typeface="Rambla"/>
              <a:sym typeface="Rambla"/>
            </a:endParaRPr>
          </a:p>
        </p:txBody>
      </p:sp>
      <p:sp>
        <p:nvSpPr>
          <p:cNvPr id="864" name="Shape 864" descr="http://www.villagehatshop.com/media/ten-commandments.jpg"/>
          <p:cNvSpPr txBox="1"/>
          <p:nvPr/>
        </p:nvSpPr>
        <p:spPr>
          <a:xfrm>
            <a:off x="4424362" y="3281362"/>
            <a:ext cx="297000" cy="297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65" name="Shape 865" descr="http://www.villagehatshop.com/media/ten-commandments.jpg"/>
          <p:cNvSpPr txBox="1"/>
          <p:nvPr/>
        </p:nvSpPr>
        <p:spPr>
          <a:xfrm>
            <a:off x="4424362" y="3281362"/>
            <a:ext cx="297000" cy="297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66" name="Shape 866" descr="http://www.villagehatshop.com/media/ten-commandments.jpg"/>
          <p:cNvSpPr txBox="1"/>
          <p:nvPr/>
        </p:nvSpPr>
        <p:spPr>
          <a:xfrm>
            <a:off x="4424362" y="3281362"/>
            <a:ext cx="297000" cy="297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67" name="Shape 867" descr="http://www.villagehatshop.com/media/ten-commandments.jpg"/>
          <p:cNvSpPr txBox="1"/>
          <p:nvPr/>
        </p:nvSpPr>
        <p:spPr>
          <a:xfrm>
            <a:off x="4424362" y="3281362"/>
            <a:ext cx="297000" cy="297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68" name="Shape 868" descr="http://www.villagehatshop.com/media/ten-commandments.jpg"/>
          <p:cNvSpPr txBox="1"/>
          <p:nvPr/>
        </p:nvSpPr>
        <p:spPr>
          <a:xfrm>
            <a:off x="4424362" y="3281362"/>
            <a:ext cx="297000" cy="297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69" name="Shape 869"/>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870" name="Shape 870" descr="http://www.turnbacktogod.com/wp-content/uploads/2009/10/Christian-Wallpapers-Bible-0111.jpg"/>
          <p:cNvPicPr preferRelativeResize="0">
            <a:picLocks noGrp="1"/>
          </p:cNvPicPr>
          <p:nvPr>
            <p:ph type="clipArt" idx="2"/>
          </p:nvPr>
        </p:nvPicPr>
        <p:blipFill rotWithShape="1">
          <a:blip r:embed="rId3">
            <a:alphaModFix/>
          </a:blip>
          <a:srcRect/>
          <a:stretch/>
        </p:blipFill>
        <p:spPr>
          <a:xfrm>
            <a:off x="1219200" y="1676400"/>
            <a:ext cx="3810000" cy="3618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a:spLocks noGrp="1"/>
          </p:cNvSpPr>
          <p:nvPr>
            <p:ph type="title"/>
          </p:nvPr>
        </p:nvSpPr>
        <p:spPr>
          <a:xfrm>
            <a:off x="1206500" y="139700"/>
            <a:ext cx="7791600" cy="1377900"/>
          </a:xfrm>
          <a:prstGeom prst="rect">
            <a:avLst/>
          </a:prstGeom>
          <a:noFill/>
          <a:ln>
            <a:noFill/>
          </a:ln>
        </p:spPr>
        <p:txBody>
          <a:bodyPr lIns="91425" tIns="45700" rIns="91425" bIns="45700" anchor="ctr" anchorCtr="0">
            <a:normAutofit/>
          </a:bodyPr>
          <a:lstStyle/>
          <a:p>
            <a:pPr marL="742950" lvl="0" indent="-742950" algn="ctr">
              <a:buClr>
                <a:schemeClr val="dk2"/>
              </a:buClr>
              <a:buSzPct val="100000"/>
            </a:pPr>
            <a:r>
              <a:rPr lang="hy-AM" sz="4800" dirty="0" smtClean="0"/>
              <a:t>Ա.</a:t>
            </a:r>
            <a:r>
              <a:rPr lang="nl-NL" sz="4800" dirty="0" smtClean="0"/>
              <a:t>  </a:t>
            </a:r>
            <a:r>
              <a:rPr lang="hy-AM" sz="4800" dirty="0" smtClean="0"/>
              <a:t>Ինչ է </a:t>
            </a:r>
            <a:r>
              <a:rPr lang="en-US" sz="4800" dirty="0" err="1" smtClean="0"/>
              <a:t>փորձություն</a:t>
            </a:r>
            <a:r>
              <a:rPr lang="hy-AM" sz="4800" dirty="0" smtClean="0"/>
              <a:t>ը</a:t>
            </a:r>
            <a:r>
              <a:rPr lang="nl-NL" sz="4800" dirty="0" smtClean="0"/>
              <a:t>?</a:t>
            </a:r>
            <a:endParaRPr lang="en-US" sz="48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876" name="Shape 876"/>
          <p:cNvSpPr txBox="1">
            <a:spLocks noGrp="1"/>
          </p:cNvSpPr>
          <p:nvPr>
            <p:ph type="body" idx="1"/>
          </p:nvPr>
        </p:nvSpPr>
        <p:spPr>
          <a:xfrm>
            <a:off x="4876800" y="1600200"/>
            <a:ext cx="4267200" cy="4495800"/>
          </a:xfrm>
          <a:prstGeom prst="rect">
            <a:avLst/>
          </a:prstGeom>
          <a:noFill/>
          <a:ln>
            <a:noFill/>
          </a:ln>
        </p:spPr>
        <p:txBody>
          <a:bodyPr lIns="91425" tIns="45700" rIns="91425" bIns="45700" anchor="t" anchorCtr="0">
            <a:noAutofit/>
          </a:bodyPr>
          <a:lstStyle/>
          <a:p>
            <a:pPr marL="533400" lvl="0" indent="-533400">
              <a:lnSpc>
                <a:spcPct val="90000"/>
              </a:lnSpc>
              <a:spcBef>
                <a:spcPts val="0"/>
              </a:spcBef>
              <a:buFont typeface="Arial"/>
              <a:buChar char="•"/>
            </a:pPr>
            <a:r>
              <a:rPr lang="hy-AM" sz="2600" dirty="0" smtClean="0"/>
              <a:t>Սատանան կփորձի ձեզ խաբել,</a:t>
            </a:r>
            <a:r>
              <a:rPr lang="nl-NL" sz="2600" dirty="0" smtClean="0"/>
              <a:t> </a:t>
            </a:r>
            <a:r>
              <a:rPr lang="hy-AM" sz="2600" dirty="0" smtClean="0"/>
              <a:t>մտածելով, որ ձեր խնդիրները կավարտվեն, եթե բավարարեք հնարավորինս ամենահեշտ եւ ամենաարագ ճանապարհով:</a:t>
            </a:r>
            <a:endParaRPr lang="nl-NL" sz="2600" dirty="0" smtClean="0"/>
          </a:p>
          <a:p>
            <a:pPr marL="533400" lvl="0" indent="-533400">
              <a:lnSpc>
                <a:spcPct val="90000"/>
              </a:lnSpc>
              <a:spcBef>
                <a:spcPts val="0"/>
              </a:spcBef>
              <a:buFont typeface="Arial"/>
              <a:buChar char="•"/>
            </a:pPr>
            <a:r>
              <a:rPr lang="hy-AM" sz="2600" u="sng" dirty="0" smtClean="0">
                <a:solidFill>
                  <a:srgbClr val="FFC000"/>
                </a:solidFill>
              </a:rPr>
              <a:t>Աստված չի քննում </a:t>
            </a:r>
            <a:r>
              <a:rPr lang="hy-AM" sz="2600" dirty="0" smtClean="0"/>
              <a:t>քրիստոնյաներին մեղք գործելու համար:</a:t>
            </a:r>
            <a:endParaRPr lang="en-US" sz="2600" b="0" i="0" u="none" dirty="0">
              <a:solidFill>
                <a:schemeClr val="dk1"/>
              </a:solidFill>
              <a:latin typeface="Rambla"/>
              <a:ea typeface="Rambla"/>
              <a:cs typeface="Rambla"/>
              <a:sym typeface="Rambla"/>
            </a:endParaRPr>
          </a:p>
        </p:txBody>
      </p:sp>
      <p:sp>
        <p:nvSpPr>
          <p:cNvPr id="877" name="Shape 877"/>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878" name="Shape 878" descr="Christian Spiritual Warfare PowerPoint"/>
          <p:cNvPicPr preferRelativeResize="0">
            <a:picLocks noGrp="1"/>
          </p:cNvPicPr>
          <p:nvPr>
            <p:ph type="clipArt" idx="2"/>
          </p:nvPr>
        </p:nvPicPr>
        <p:blipFill rotWithShape="1">
          <a:blip r:embed="rId3">
            <a:alphaModFix/>
          </a:blip>
          <a:srcRect/>
          <a:stretch/>
        </p:blipFill>
        <p:spPr>
          <a:xfrm>
            <a:off x="1143000" y="1600200"/>
            <a:ext cx="3657600" cy="41910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0" y="60325"/>
            <a:ext cx="9144001" cy="1555799"/>
          </a:xfrm>
          <a:prstGeom prst="rect">
            <a:avLst/>
          </a:prstGeom>
          <a:noFill/>
          <a:ln>
            <a:noFill/>
          </a:ln>
        </p:spPr>
        <p:txBody>
          <a:bodyPr lIns="91425" tIns="45700" rIns="91425" bIns="45700" anchor="ctr" anchorCtr="0">
            <a:normAutofit fontScale="90000"/>
          </a:bodyPr>
          <a:lstStyle/>
          <a:p>
            <a:pPr lvl="0" algn="ctr">
              <a:buClr>
                <a:schemeClr val="dk2"/>
              </a:buClr>
              <a:buSzPct val="25000"/>
            </a:pPr>
            <a:r>
              <a:rPr lang="hy-AM" dirty="0" smtClean="0"/>
              <a:t>Բ.</a:t>
            </a:r>
            <a:r>
              <a:rPr lang="en-US" b="1" i="0" u="none" strike="noStrike" cap="none" dirty="0" smtClean="0">
                <a:solidFill>
                  <a:schemeClr val="dk2"/>
                </a:solidFill>
                <a:effectLst>
                  <a:outerShdw blurRad="31750" dist="25400" dir="5400000" algn="tl" rotWithShape="0">
                    <a:srgbClr val="000000">
                      <a:alpha val="25000"/>
                    </a:srgbClr>
                  </a:outerShdw>
                </a:effectLst>
                <a:latin typeface="Rambla"/>
                <a:ea typeface="Rambla"/>
                <a:cs typeface="Rambla"/>
                <a:sym typeface="Rambla"/>
              </a:rPr>
              <a:t>  </a:t>
            </a:r>
            <a:r>
              <a:rPr lang="hy-AM" dirty="0" smtClean="0">
                <a:cs typeface="Lucida Sans Unicode" pitchFamily="34" charset="0"/>
              </a:rPr>
              <a:t>Ինչպես է </a:t>
            </a:r>
            <a:r>
              <a:rPr lang="en-US" dirty="0" err="1" smtClean="0">
                <a:cs typeface="Lucida Sans Unicode" pitchFamily="34" charset="0"/>
              </a:rPr>
              <a:t>փորձու</a:t>
            </a:r>
            <a:r>
              <a:rPr lang="hy-AM" dirty="0" smtClean="0">
                <a:cs typeface="Lucida Sans Unicode" pitchFamily="34" charset="0"/>
              </a:rPr>
              <a:t>թյունը </a:t>
            </a:r>
            <a:r>
              <a:rPr lang="en-US" dirty="0" err="1" smtClean="0">
                <a:cs typeface="Lucida Sans Unicode" pitchFamily="34" charset="0"/>
              </a:rPr>
              <a:t>հասունանում</a:t>
            </a:r>
            <a:r>
              <a:rPr lang="hy-AM" dirty="0" smtClean="0">
                <a:cs typeface="Lucida Sans Unicode" pitchFamily="34" charset="0"/>
              </a:rPr>
              <a:t> քրիստոնյաների</a:t>
            </a:r>
            <a:r>
              <a:rPr lang="nl-NL" dirty="0" smtClean="0">
                <a:latin typeface="Lucida Sans Unicode" pitchFamily="34" charset="0"/>
                <a:cs typeface="Lucida Sans Unicode" pitchFamily="34" charset="0"/>
              </a:rPr>
              <a:t> </a:t>
            </a:r>
            <a:r>
              <a:rPr lang="hy-AM" dirty="0" smtClean="0">
                <a:cs typeface="Lucida Sans Unicode" pitchFamily="34" charset="0"/>
              </a:rPr>
              <a:t>կյանքում</a:t>
            </a:r>
            <a:r>
              <a:rPr lang="nl-NL" dirty="0" smtClean="0">
                <a:latin typeface="Lucida Sans Unicode" pitchFamily="34" charset="0"/>
                <a:cs typeface="Lucida Sans Unicode" pitchFamily="34" charset="0"/>
              </a:rPr>
              <a:t>?</a:t>
            </a:r>
            <a:endParaRPr lang="en-US" b="1" i="0" u="none" strike="noStrike" cap="none" dirty="0">
              <a:solidFill>
                <a:schemeClr val="dk2"/>
              </a:solidFill>
              <a:effectLst>
                <a:outerShdw blurRad="31750" dist="25400" dir="5400000" algn="tl" rotWithShape="0">
                  <a:srgbClr val="000000">
                    <a:alpha val="25000"/>
                  </a:srgbClr>
                </a:outerShdw>
              </a:effectLst>
              <a:latin typeface="Lucida Sans Unicode" pitchFamily="34" charset="0"/>
              <a:cs typeface="Lucida Sans Unicode" pitchFamily="34" charset="0"/>
              <a:sym typeface="Rambla"/>
            </a:endParaRPr>
          </a:p>
        </p:txBody>
      </p:sp>
      <p:sp>
        <p:nvSpPr>
          <p:cNvPr id="884" name="Shape 884"/>
          <p:cNvSpPr txBox="1">
            <a:spLocks noGrp="1"/>
          </p:cNvSpPr>
          <p:nvPr>
            <p:ph type="body" idx="1"/>
          </p:nvPr>
        </p:nvSpPr>
        <p:spPr>
          <a:xfrm>
            <a:off x="5029200" y="1600200"/>
            <a:ext cx="4114800" cy="4495800"/>
          </a:xfrm>
          <a:prstGeom prst="rect">
            <a:avLst/>
          </a:prstGeom>
          <a:noFill/>
          <a:ln>
            <a:noFill/>
          </a:ln>
        </p:spPr>
        <p:txBody>
          <a:bodyPr lIns="91425" tIns="45700" rIns="91425" bIns="45700" anchor="t" anchorCtr="0">
            <a:noAutofit/>
          </a:bodyPr>
          <a:lstStyle/>
          <a:p>
            <a:pPr marL="533400" lvl="0" indent="-533400">
              <a:spcBef>
                <a:spcPts val="0"/>
              </a:spcBef>
              <a:buFont typeface="Arial"/>
              <a:buChar char="•"/>
            </a:pPr>
            <a:r>
              <a:rPr lang="hy-AM" sz="2800" dirty="0" smtClean="0"/>
              <a:t>Գայթակղության մարտադաշտը միտքն է:</a:t>
            </a:r>
            <a:endParaRPr lang="nl-NL" sz="2800" dirty="0" smtClean="0"/>
          </a:p>
          <a:p>
            <a:pPr marL="533400" lvl="0" indent="-533400">
              <a:spcBef>
                <a:spcPts val="0"/>
              </a:spcBef>
              <a:buFont typeface="Arial"/>
              <a:buChar char="•"/>
            </a:pPr>
            <a:r>
              <a:rPr lang="hy-AM" sz="2800" dirty="0" smtClean="0"/>
              <a:t>Դաժանությունները սկսվում են որպես մտքեր:</a:t>
            </a:r>
            <a:endParaRPr lang="nl-NL" sz="2800" dirty="0" smtClean="0"/>
          </a:p>
          <a:p>
            <a:pPr marL="533400" lvl="0" indent="-533400">
              <a:spcBef>
                <a:spcPts val="0"/>
              </a:spcBef>
              <a:buFont typeface="Arial"/>
              <a:buChar char="•"/>
            </a:pPr>
            <a:r>
              <a:rPr lang="hy-AM" sz="2800" dirty="0" smtClean="0"/>
              <a:t>Ձեր վերաբերմունքը կազդի </a:t>
            </a:r>
            <a:r>
              <a:rPr lang="en-US" sz="2800" dirty="0" err="1" smtClean="0"/>
              <a:t>փորձ</a:t>
            </a:r>
            <a:r>
              <a:rPr lang="hy-AM" sz="2800" dirty="0" smtClean="0"/>
              <a:t>ության</a:t>
            </a:r>
            <a:r>
              <a:rPr lang="en-US" sz="2800" dirty="0" smtClean="0"/>
              <a:t> </a:t>
            </a:r>
            <a:r>
              <a:rPr lang="en-US" sz="2800" dirty="0" err="1" smtClean="0"/>
              <a:t>հանդեպ</a:t>
            </a:r>
            <a:r>
              <a:rPr lang="hy-AM" sz="2800" dirty="0" smtClean="0"/>
              <a:t> ձեր արձագանքի վրա:</a:t>
            </a:r>
            <a:endParaRPr lang="en-US" sz="2800" b="0" i="0" u="none" dirty="0">
              <a:solidFill>
                <a:schemeClr val="dk1"/>
              </a:solidFill>
              <a:latin typeface="Rambla"/>
              <a:ea typeface="Rambla"/>
              <a:cs typeface="Rambla"/>
              <a:sym typeface="Rambla"/>
            </a:endParaRPr>
          </a:p>
        </p:txBody>
      </p:sp>
      <p:sp>
        <p:nvSpPr>
          <p:cNvPr id="885" name="Shape 885"/>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886" name="Shape 886" descr="http://media1.annabrixthomsen.com/2012/11/greatest_battle_is_in_the_mind_by_warrioronlydude.jpg"/>
          <p:cNvPicPr preferRelativeResize="0">
            <a:picLocks noGrp="1"/>
          </p:cNvPicPr>
          <p:nvPr>
            <p:ph type="clipArt" idx="2"/>
          </p:nvPr>
        </p:nvPicPr>
        <p:blipFill rotWithShape="1">
          <a:blip r:embed="rId3">
            <a:alphaModFix/>
          </a:blip>
          <a:srcRect/>
          <a:stretch/>
        </p:blipFill>
        <p:spPr>
          <a:xfrm>
            <a:off x="1219200" y="1905000"/>
            <a:ext cx="3810000" cy="39624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Shape 891"/>
          <p:cNvSpPr txBox="1">
            <a:spLocks noGrp="1"/>
          </p:cNvSpPr>
          <p:nvPr>
            <p:ph type="title"/>
          </p:nvPr>
        </p:nvSpPr>
        <p:spPr>
          <a:xfrm>
            <a:off x="0" y="0"/>
            <a:ext cx="9101050" cy="1573336"/>
          </a:xfrm>
          <a:prstGeom prst="rect">
            <a:avLst/>
          </a:prstGeom>
          <a:noFill/>
          <a:ln>
            <a:noFill/>
          </a:ln>
        </p:spPr>
        <p:txBody>
          <a:bodyPr lIns="91425" tIns="45700" rIns="91425" bIns="45700" anchor="ctr" anchorCtr="0">
            <a:noAutofit/>
          </a:bodyPr>
          <a:lstStyle/>
          <a:p>
            <a:pPr lvl="0" algn="ctr">
              <a:buClr>
                <a:schemeClr val="dk2"/>
              </a:buClr>
              <a:buSzPct val="25000"/>
            </a:pPr>
            <a:r>
              <a:rPr lang="hy-AM" sz="3700" dirty="0" smtClean="0"/>
              <a:t>Բ.</a:t>
            </a:r>
            <a:r>
              <a:rPr lang="nl-NL" sz="3700" dirty="0" smtClean="0"/>
              <a:t> </a:t>
            </a:r>
            <a:r>
              <a:rPr lang="hy-AM" sz="3700" dirty="0">
                <a:solidFill>
                  <a:srgbClr val="696464"/>
                </a:solidFill>
                <a:cs typeface="Lucida Sans Unicode" pitchFamily="34" charset="0"/>
              </a:rPr>
              <a:t>Ինչպես է </a:t>
            </a:r>
            <a:r>
              <a:rPr lang="en-US" sz="3700" dirty="0" err="1">
                <a:solidFill>
                  <a:srgbClr val="696464"/>
                </a:solidFill>
                <a:cs typeface="Lucida Sans Unicode" pitchFamily="34" charset="0"/>
              </a:rPr>
              <a:t>փորձու</a:t>
            </a:r>
            <a:r>
              <a:rPr lang="hy-AM" sz="3700" dirty="0">
                <a:solidFill>
                  <a:srgbClr val="696464"/>
                </a:solidFill>
                <a:cs typeface="Lucida Sans Unicode" pitchFamily="34" charset="0"/>
              </a:rPr>
              <a:t>թյունը </a:t>
            </a:r>
            <a:r>
              <a:rPr lang="en-US" sz="3700" dirty="0" err="1">
                <a:solidFill>
                  <a:srgbClr val="696464"/>
                </a:solidFill>
                <a:cs typeface="Lucida Sans Unicode" pitchFamily="34" charset="0"/>
              </a:rPr>
              <a:t>հասունանում</a:t>
            </a:r>
            <a:r>
              <a:rPr lang="hy-AM" sz="3700" dirty="0">
                <a:solidFill>
                  <a:srgbClr val="696464"/>
                </a:solidFill>
                <a:cs typeface="Lucida Sans Unicode" pitchFamily="34" charset="0"/>
              </a:rPr>
              <a:t> քրիստոնյաների</a:t>
            </a:r>
            <a:r>
              <a:rPr lang="nl-NL" sz="3700" dirty="0">
                <a:solidFill>
                  <a:srgbClr val="696464"/>
                </a:solidFill>
                <a:latin typeface="Lucida Sans Unicode" pitchFamily="34" charset="0"/>
                <a:cs typeface="Lucida Sans Unicode" pitchFamily="34" charset="0"/>
              </a:rPr>
              <a:t> </a:t>
            </a:r>
            <a:r>
              <a:rPr lang="hy-AM" sz="3700" dirty="0">
                <a:solidFill>
                  <a:srgbClr val="696464"/>
                </a:solidFill>
                <a:cs typeface="Lucida Sans Unicode" pitchFamily="34" charset="0"/>
              </a:rPr>
              <a:t>կյանքում</a:t>
            </a:r>
            <a:r>
              <a:rPr lang="nl-NL" sz="3700" dirty="0">
                <a:solidFill>
                  <a:srgbClr val="696464"/>
                </a:solidFill>
                <a:latin typeface="Lucida Sans Unicode" pitchFamily="34" charset="0"/>
                <a:cs typeface="Lucida Sans Unicode" pitchFamily="34" charset="0"/>
              </a:rPr>
              <a:t>?</a:t>
            </a:r>
            <a:endParaRPr lang="en-US" sz="3700" b="1" i="0" u="none" strike="noStrike" cap="none" dirty="0">
              <a:solidFill>
                <a:schemeClr val="dk2"/>
              </a:solidFill>
              <a:effectLst>
                <a:outerShdw blurRad="31750" dist="25400" dir="5400000" algn="tl" rotWithShape="0">
                  <a:srgbClr val="000000">
                    <a:alpha val="25000"/>
                  </a:srgbClr>
                </a:outerShdw>
              </a:effectLst>
              <a:latin typeface="Rambla"/>
              <a:ea typeface="Rambla"/>
              <a:cs typeface="Rambla"/>
              <a:sym typeface="Rambla"/>
            </a:endParaRPr>
          </a:p>
        </p:txBody>
      </p:sp>
      <p:sp>
        <p:nvSpPr>
          <p:cNvPr id="892" name="Shape 892"/>
          <p:cNvSpPr txBox="1">
            <a:spLocks noGrp="1"/>
          </p:cNvSpPr>
          <p:nvPr>
            <p:ph type="body" idx="1"/>
          </p:nvPr>
        </p:nvSpPr>
        <p:spPr>
          <a:xfrm>
            <a:off x="5181600" y="1600200"/>
            <a:ext cx="3810000" cy="4495800"/>
          </a:xfrm>
          <a:prstGeom prst="rect">
            <a:avLst/>
          </a:prstGeom>
          <a:noFill/>
          <a:ln>
            <a:noFill/>
          </a:ln>
        </p:spPr>
        <p:txBody>
          <a:bodyPr lIns="91425" tIns="45700" rIns="91425" bIns="45700" anchor="t" anchorCtr="0">
            <a:normAutofit fontScale="92500"/>
          </a:bodyPr>
          <a:lstStyle/>
          <a:p>
            <a:pPr marL="533400" lvl="0" indent="-533400">
              <a:lnSpc>
                <a:spcPct val="90000"/>
              </a:lnSpc>
              <a:spcBef>
                <a:spcPts val="0"/>
              </a:spcBef>
              <a:buFont typeface="Arial"/>
              <a:buChar char="•"/>
            </a:pPr>
            <a:r>
              <a:rPr lang="hy-AM" sz="2800" dirty="0" smtClean="0"/>
              <a:t>Ավելի </a:t>
            </a:r>
            <a:r>
              <a:rPr lang="en-US" sz="2800" dirty="0" err="1" smtClean="0"/>
              <a:t>առավել</a:t>
            </a:r>
            <a:r>
              <a:rPr lang="en-US" sz="2800" dirty="0" smtClean="0"/>
              <a:t> է </a:t>
            </a:r>
            <a:r>
              <a:rPr lang="hy-AM" sz="2800" dirty="0" smtClean="0"/>
              <a:t>քրիստոնեական կյանքը, քան Սատանայի դեմ պայքարելը:</a:t>
            </a:r>
            <a:endParaRPr lang="nl-NL" sz="2800" dirty="0" smtClean="0"/>
          </a:p>
          <a:p>
            <a:pPr marL="533400" lvl="0" indent="-533400">
              <a:lnSpc>
                <a:spcPct val="90000"/>
              </a:lnSpc>
              <a:spcBef>
                <a:spcPts val="0"/>
              </a:spcBef>
              <a:buFont typeface="Arial"/>
              <a:buChar char="•"/>
            </a:pPr>
            <a:r>
              <a:rPr lang="hy-AM" sz="2800" dirty="0" smtClean="0"/>
              <a:t>Կենտրոնաց</a:t>
            </a:r>
            <a:r>
              <a:rPr lang="en-US" sz="2800" dirty="0" smtClean="0"/>
              <a:t>ր</a:t>
            </a:r>
            <a:r>
              <a:rPr lang="hy-AM" sz="2800" dirty="0" smtClean="0"/>
              <a:t>եք ձեր ուշադրությունը քրիստոնեական կյանքի վրա եւ հետեւեք </a:t>
            </a:r>
            <a:r>
              <a:rPr lang="hy-AM" sz="2800" u="sng" dirty="0" smtClean="0">
                <a:solidFill>
                  <a:srgbClr val="FFC000"/>
                </a:solidFill>
              </a:rPr>
              <a:t>Հիսուս Քրիստոսի օրինակին</a:t>
            </a:r>
            <a:r>
              <a:rPr lang="hy-AM" sz="2800" dirty="0" smtClean="0"/>
              <a:t>:</a:t>
            </a:r>
            <a:endParaRPr lang="en-US" sz="2800" b="0" i="0" u="sng" dirty="0">
              <a:solidFill>
                <a:schemeClr val="hlink"/>
              </a:solidFill>
              <a:hlinkClick r:id="rId3"/>
            </a:endParaRPr>
          </a:p>
        </p:txBody>
      </p:sp>
      <p:sp>
        <p:nvSpPr>
          <p:cNvPr id="893" name="Shape 893"/>
          <p:cNvSpPr txBox="1"/>
          <p:nvPr/>
        </p:nvSpPr>
        <p:spPr>
          <a:xfrm>
            <a:off x="4379912" y="6408736"/>
            <a:ext cx="2351099" cy="3650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imes New Roman"/>
              <a:buNone/>
            </a:pPr>
            <a:r>
              <a:rPr lang="en-US" sz="1000" b="0" i="0" u="none">
                <a:solidFill>
                  <a:schemeClr val="dk1"/>
                </a:solidFill>
                <a:latin typeface="Times New Roman"/>
                <a:ea typeface="Times New Roman"/>
                <a:cs typeface="Times New Roman"/>
                <a:sym typeface="Times New Roman"/>
              </a:rPr>
              <a:t>iteenchallenge.org   2/2013</a:t>
            </a:r>
          </a:p>
        </p:txBody>
      </p:sp>
      <p:pic>
        <p:nvPicPr>
          <p:cNvPr id="894" name="Shape 894" descr="http://www.shannonmdeitz.com/wp-content/uploads/2009/01/godd.jpg"/>
          <p:cNvPicPr preferRelativeResize="0">
            <a:picLocks noGrp="1"/>
          </p:cNvPicPr>
          <p:nvPr>
            <p:ph type="clipArt" idx="2"/>
          </p:nvPr>
        </p:nvPicPr>
        <p:blipFill rotWithShape="1">
          <a:blip r:embed="rId4">
            <a:alphaModFix/>
          </a:blip>
          <a:srcRect/>
          <a:stretch/>
        </p:blipFill>
        <p:spPr>
          <a:xfrm>
            <a:off x="1219200" y="2587625"/>
            <a:ext cx="3810000" cy="25209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Concourse">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ncourse">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ncourse">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oncourse">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oncourse">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oncourse">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oncourse">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2314</Words>
  <Application>Microsoft Office PowerPoint</Application>
  <PresentationFormat>On-screen Show (4:3)</PresentationFormat>
  <Paragraphs>328</Paragraphs>
  <Slides>59</Slides>
  <Notes>59</Notes>
  <HiddenSlides>13</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59</vt:i4>
      </vt:variant>
    </vt:vector>
  </HeadingPairs>
  <TitlesOfParts>
    <vt:vector size="74" baseType="lpstr">
      <vt:lpstr>Arial</vt:lpstr>
      <vt:lpstr>Lucida Sans Unicode</vt:lpstr>
      <vt:lpstr>New times roman</vt:lpstr>
      <vt:lpstr>Noto Sans Symbols</vt:lpstr>
      <vt:lpstr>Rambla</vt:lpstr>
      <vt:lpstr>Times New Roman</vt:lpstr>
      <vt:lpstr>Verdana</vt:lpstr>
      <vt:lpstr>1_Concourse</vt:lpstr>
      <vt:lpstr>Concourse</vt:lpstr>
      <vt:lpstr>2_Concourse</vt:lpstr>
      <vt:lpstr>3_Concourse</vt:lpstr>
      <vt:lpstr>4_Concourse</vt:lpstr>
      <vt:lpstr>5_Concourse</vt:lpstr>
      <vt:lpstr>6_Concourse</vt:lpstr>
      <vt:lpstr>7_Concourse</vt:lpstr>
      <vt:lpstr>Փորձություններ  Հեղինակ՝ Դեյվիդ Բեթթի</vt:lpstr>
      <vt:lpstr>Փորձություններ  5-րդ խմբագրում  Հեղինակ՝ Դեյվիդ Բեթթի</vt:lpstr>
      <vt:lpstr>Փորձություններ</vt:lpstr>
      <vt:lpstr>Փորձությունը նորադարձ քրիստոնյաների կյանքում</vt:lpstr>
      <vt:lpstr>PowerPoint Presentation</vt:lpstr>
      <vt:lpstr>Ա.  Ինչ է փորձությունը?</vt:lpstr>
      <vt:lpstr>Ա.  Ինչ է փորձությունը?</vt:lpstr>
      <vt:lpstr>Բ.  Ինչպես է փորձությունը հասունանում քրիստոնյաների կյանքում?</vt:lpstr>
      <vt:lpstr>Բ. Ինչպես է փորձությունը հասունանում քրիստոնյաների կյանքում?</vt:lpstr>
      <vt:lpstr>Բ. Ինչպես է փորձությունը հասունանում քրիստոնյաների կյանքում?</vt:lpstr>
      <vt:lpstr>Գ.  Սատանան դա արեց?</vt:lpstr>
      <vt:lpstr>Գ. Արդյեք սատանան ստիպելու է ձեզ անել դա?</vt:lpstr>
      <vt:lpstr>Մարդկանց հիմնական կարիքները</vt:lpstr>
      <vt:lpstr>Դ.  Ինչպես են կարիքները հարմարվում փորձությունների հետ ձեր կյանքում</vt:lpstr>
      <vt:lpstr>Կարիքները եւ ցանկությունները</vt:lpstr>
      <vt:lpstr>Ե.  Ինչպես են ցանկությունները հարմարվում գայթակղությունների հետ?</vt:lpstr>
      <vt:lpstr>Կարիքները եւ ցանկությունները</vt:lpstr>
      <vt:lpstr>Անձնական Կիրառություն   Ուսումնասիրության ուղեցույց  ծրագիր 2</vt:lpstr>
      <vt:lpstr>    Փորձությունները հաղթահարելու ընթացքը</vt:lpstr>
      <vt:lpstr>PowerPoint Presentation</vt:lpstr>
      <vt:lpstr>Ա. Որտե՞ղ ես դու կանգնած?</vt:lpstr>
      <vt:lpstr>Բ. Արդյո՞ք դա փորձություն էր:</vt:lpstr>
      <vt:lpstr>Բ. Արդյո՞ք դա փորձություն էր:</vt:lpstr>
      <vt:lpstr>Ինքներդ ձեզ հարց տվեք...</vt:lpstr>
      <vt:lpstr>Գ. Որո՞նք են փորձությունները հաղթահարելու քայլերը?</vt:lpstr>
      <vt:lpstr>Անձնական կիրառության համար…</vt:lpstr>
      <vt:lpstr>Ինչպես նախապատրաստվել փորձություններին</vt:lpstr>
      <vt:lpstr>PowerPoint Presentation</vt:lpstr>
      <vt:lpstr>Ա. Մոտեցի՛ր Աստծուն:</vt:lpstr>
      <vt:lpstr>Բ. Բավարարի՛ր քո կարիքներն Աստծո ասած կերպով:</vt:lpstr>
      <vt:lpstr>Գ. Թո՛ւյլ տուր Աստծուն՝ որոշել, թե որ ցանկություններն են ճիշտ:</vt:lpstr>
      <vt:lpstr>Դ. Որոշ փորձություններ կարող են կանխարգելվել:</vt:lpstr>
      <vt:lpstr>Դ. Որոշ փորձություններ կարող են կանխարգելվել:</vt:lpstr>
      <vt:lpstr>Ե. Իմացի՛ր սատանայի  ռազմավարությունը:</vt:lpstr>
      <vt:lpstr>Պատրաստվել փորձությանը Քննարկել ծրագիր 8</vt:lpstr>
      <vt:lpstr>Հասկանալ Աստծո տեսակետը ձախողման եւ վերականգնման հարցում</vt:lpstr>
      <vt:lpstr>PowerPoint Presentation</vt:lpstr>
      <vt:lpstr>Ա. Ի՞նչ է լինում, երբ զիջում ես փորձությանը:</vt:lpstr>
      <vt:lpstr>Ա. Ի՞նչ է լինում, երբ զիջում ես փորձությանը:</vt:lpstr>
      <vt:lpstr>Ա. Ի՞նչ է լինում, երբ զիջում ես փորձությանը:</vt:lpstr>
      <vt:lpstr>Բ. Ինչո՞ւ են մարդիկ զիջում փորձությանը:</vt:lpstr>
      <vt:lpstr>Բ. Ինչո՞ւ են մարդիկ զիջում փորձությանը:</vt:lpstr>
      <vt:lpstr>Գ. Ի՞նչ պետք է անես փորձությանը զիջելուց հետո:</vt:lpstr>
      <vt:lpstr>Անձնական Կիրառություն</vt:lpstr>
      <vt:lpstr>Եզրակացություն…</vt:lpstr>
      <vt:lpstr>Temptation</vt:lpstr>
      <vt:lpstr>James 1:13-14</vt:lpstr>
      <vt:lpstr>Hebrews 4:14-15</vt:lpstr>
      <vt:lpstr>James 4:1-3</vt:lpstr>
      <vt:lpstr>2 Timothy 2:22</vt:lpstr>
      <vt:lpstr>Psalm 37:3-4</vt:lpstr>
      <vt:lpstr>James 4:7-8</vt:lpstr>
      <vt:lpstr>Ephesians 6:10</vt:lpstr>
      <vt:lpstr>1 Peter 4:1-2</vt:lpstr>
      <vt:lpstr>Psalm 1:1-2</vt:lpstr>
      <vt:lpstr> Ephesians 4:21-24</vt:lpstr>
      <vt:lpstr>Colossians 3:5</vt:lpstr>
      <vt:lpstr>Galatians 5:16</vt:lpstr>
      <vt:lpstr>Temptation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Փորձություններ  Հեղինակ՝ Դեյվիդ Բեթթի</dc:title>
  <dc:creator>Gagik</dc:creator>
  <cp:lastModifiedBy>Dave Batty</cp:lastModifiedBy>
  <cp:revision>89</cp:revision>
  <dcterms:modified xsi:type="dcterms:W3CDTF">2018-05-22T11:40:22Z</dcterms:modified>
</cp:coreProperties>
</file>