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256" r:id="rId2"/>
    <p:sldId id="294" r:id="rId3"/>
    <p:sldId id="312" r:id="rId4"/>
    <p:sldId id="290" r:id="rId5"/>
    <p:sldId id="302" r:id="rId6"/>
    <p:sldId id="281" r:id="rId7"/>
    <p:sldId id="313" r:id="rId8"/>
    <p:sldId id="291" r:id="rId9"/>
    <p:sldId id="303" r:id="rId10"/>
    <p:sldId id="304" r:id="rId11"/>
    <p:sldId id="305" r:id="rId12"/>
    <p:sldId id="295" r:id="rId13"/>
    <p:sldId id="306" r:id="rId14"/>
    <p:sldId id="299" r:id="rId15"/>
    <p:sldId id="315" r:id="rId16"/>
    <p:sldId id="298" r:id="rId17"/>
    <p:sldId id="307" r:id="rId18"/>
    <p:sldId id="308" r:id="rId19"/>
    <p:sldId id="309" r:id="rId20"/>
    <p:sldId id="311" r:id="rId2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79" autoAdjust="0"/>
  </p:normalViewPr>
  <p:slideViewPr>
    <p:cSldViewPr>
      <p:cViewPr varScale="1">
        <p:scale>
          <a:sx n="102" d="100"/>
          <a:sy n="102" d="100"/>
        </p:scale>
        <p:origin x="1758"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642" y="9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a:extLst>
              <a:ext uri="{FF2B5EF4-FFF2-40B4-BE49-F238E27FC236}">
                <a16:creationId xmlns:a16="http://schemas.microsoft.com/office/drawing/2014/main" id="{CD2AB046-6B6B-458F-9E24-FF7E529B43C8}"/>
              </a:ext>
            </a:extLst>
          </p:cNvPr>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1027">
            <a:extLst>
              <a:ext uri="{FF2B5EF4-FFF2-40B4-BE49-F238E27FC236}">
                <a16:creationId xmlns:a16="http://schemas.microsoft.com/office/drawing/2014/main" id="{6EE83F9A-4E40-4AE1-9FD3-85002E2DDB51}"/>
              </a:ext>
            </a:extLst>
          </p:cNvPr>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5364" name="Rectangle 1028">
            <a:extLst>
              <a:ext uri="{FF2B5EF4-FFF2-40B4-BE49-F238E27FC236}">
                <a16:creationId xmlns:a16="http://schemas.microsoft.com/office/drawing/2014/main" id="{77B1E021-5714-42D3-A3CB-BD2F21275EA4}"/>
              </a:ext>
            </a:extLst>
          </p:cNvPr>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5" name="Rectangle 1029">
            <a:extLst>
              <a:ext uri="{FF2B5EF4-FFF2-40B4-BE49-F238E27FC236}">
                <a16:creationId xmlns:a16="http://schemas.microsoft.com/office/drawing/2014/main" id="{9EF8FE16-4A54-4B63-85CB-D1EBF364DC0C}"/>
              </a:ext>
            </a:extLst>
          </p:cNvPr>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1FA3328-0D58-424D-8210-714FA8C32F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118FD9E-ED01-4CE9-952E-6D1696816DE9}"/>
              </a:ext>
            </a:extLst>
          </p:cNvPr>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a:extLst>
              <a:ext uri="{FF2B5EF4-FFF2-40B4-BE49-F238E27FC236}">
                <a16:creationId xmlns:a16="http://schemas.microsoft.com/office/drawing/2014/main" id="{40B92C1D-D212-469A-B124-564911BF50EA}"/>
              </a:ext>
            </a:extLst>
          </p:cNvPr>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3316" name="Rectangle 4">
            <a:extLst>
              <a:ext uri="{FF2B5EF4-FFF2-40B4-BE49-F238E27FC236}">
                <a16:creationId xmlns:a16="http://schemas.microsoft.com/office/drawing/2014/main" id="{4F800BF6-6005-48C7-AC68-49226548629D}"/>
              </a:ext>
            </a:extLst>
          </p:cNvPr>
          <p:cNvSpPr>
            <a:spLocks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18F23752-8065-4668-84FF-F58B66351CA7}"/>
              </a:ext>
            </a:extLst>
          </p:cNvPr>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3FB59E2B-4682-44F3-A3E2-C0C7D14F0654}"/>
              </a:ext>
            </a:extLst>
          </p:cNvPr>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7415" name="Rectangle 7">
            <a:extLst>
              <a:ext uri="{FF2B5EF4-FFF2-40B4-BE49-F238E27FC236}">
                <a16:creationId xmlns:a16="http://schemas.microsoft.com/office/drawing/2014/main" id="{6FF30465-6940-4989-AD73-8863EE7C8961}"/>
              </a:ext>
            </a:extLst>
          </p:cNvPr>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3A0C08C-F401-4953-BA25-73EC224125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a:extLst>
              <a:ext uri="{FF2B5EF4-FFF2-40B4-BE49-F238E27FC236}">
                <a16:creationId xmlns:a16="http://schemas.microsoft.com/office/drawing/2014/main" id="{3A4CC998-DA74-4119-8434-7662024281FE}"/>
              </a:ext>
            </a:extLst>
          </p:cNvPr>
          <p:cNvGrpSpPr>
            <a:grpSpLocks/>
          </p:cNvGrpSpPr>
          <p:nvPr/>
        </p:nvGrpSpPr>
        <p:grpSpPr bwMode="auto">
          <a:xfrm>
            <a:off x="-10344150" y="1463675"/>
            <a:ext cx="22536150" cy="10795000"/>
            <a:chOff x="-4887" y="922"/>
            <a:chExt cx="10647" cy="6800"/>
          </a:xfrm>
        </p:grpSpPr>
        <p:sp>
          <p:nvSpPr>
            <p:cNvPr id="5" name="Freeform 1027">
              <a:extLst>
                <a:ext uri="{FF2B5EF4-FFF2-40B4-BE49-F238E27FC236}">
                  <a16:creationId xmlns:a16="http://schemas.microsoft.com/office/drawing/2014/main" id="{B6959D6F-F961-4F29-924C-6340EE443A3D}"/>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eaLnBrk="1" hangingPunct="1">
                <a:defRPr/>
              </a:pPr>
              <a:endParaRPr lang="en-US"/>
            </a:p>
          </p:txBody>
        </p:sp>
        <p:sp>
          <p:nvSpPr>
            <p:cNvPr id="6" name="Arc 1028">
              <a:extLst>
                <a:ext uri="{FF2B5EF4-FFF2-40B4-BE49-F238E27FC236}">
                  <a16:creationId xmlns:a16="http://schemas.microsoft.com/office/drawing/2014/main" id="{F8E395BD-875E-4658-B840-93E1E69BC9A6}"/>
                </a:ext>
              </a:extLst>
            </p:cNvPr>
            <p:cNvSpPr>
              <a:spLocks/>
            </p:cNvSpPr>
            <p:nvPr/>
          </p:nvSpPr>
          <p:spPr bwMode="auto">
            <a:xfrm>
              <a:off x="-4887" y="922"/>
              <a:ext cx="8474" cy="6800"/>
            </a:xfrm>
            <a:custGeom>
              <a:avLst/>
              <a:gdLst>
                <a:gd name="T0" fmla="*/ 1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485" name="Rectangle 1029"/>
          <p:cNvSpPr>
            <a:spLocks noGrp="1" noChangeArrowheads="1"/>
          </p:cNvSpPr>
          <p:nvPr>
            <p:ph type="ctrTitle" sz="quarter"/>
          </p:nvPr>
        </p:nvSpPr>
        <p:spPr>
          <a:xfrm>
            <a:off x="1725084" y="762000"/>
            <a:ext cx="10363200" cy="1143000"/>
          </a:xfrm>
        </p:spPr>
        <p:txBody>
          <a:bodyPr anchor="b"/>
          <a:lstStyle>
            <a:lvl1pPr>
              <a:defRPr/>
            </a:lvl1pPr>
          </a:lstStyle>
          <a:p>
            <a:r>
              <a:rPr lang="en-US"/>
              <a:t>Click to edit Master title style</a:t>
            </a:r>
          </a:p>
        </p:txBody>
      </p:sp>
      <p:sp>
        <p:nvSpPr>
          <p:cNvPr id="20486" name="Rectangle 1030"/>
          <p:cNvSpPr>
            <a:spLocks noGrp="1" noChangeArrowheads="1"/>
          </p:cNvSpPr>
          <p:nvPr>
            <p:ph type="subTitle" sz="quarter" idx="1"/>
          </p:nvPr>
        </p:nvSpPr>
        <p:spPr>
          <a:xfrm>
            <a:off x="4572000" y="2085976"/>
            <a:ext cx="7518400" cy="1038225"/>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7" name="Rectangle 1031">
            <a:extLst>
              <a:ext uri="{FF2B5EF4-FFF2-40B4-BE49-F238E27FC236}">
                <a16:creationId xmlns:a16="http://schemas.microsoft.com/office/drawing/2014/main" id="{A3274FF1-7900-49F3-BECF-84A61ED5478E}"/>
              </a:ext>
            </a:extLst>
          </p:cNvPr>
          <p:cNvSpPr>
            <a:spLocks noGrp="1" noChangeArrowheads="1"/>
          </p:cNvSpPr>
          <p:nvPr>
            <p:ph type="dt" sz="quarter" idx="10"/>
          </p:nvPr>
        </p:nvSpPr>
        <p:spPr/>
        <p:txBody>
          <a:bodyPr/>
          <a:lstStyle>
            <a:lvl1pPr>
              <a:defRPr/>
            </a:lvl1pPr>
          </a:lstStyle>
          <a:p>
            <a:pPr>
              <a:defRPr/>
            </a:pPr>
            <a:r>
              <a:rPr lang="en-US"/>
              <a:t>10/2008</a:t>
            </a:r>
          </a:p>
        </p:txBody>
      </p:sp>
      <p:sp>
        <p:nvSpPr>
          <p:cNvPr id="8" name="Rectangle 1032">
            <a:extLst>
              <a:ext uri="{FF2B5EF4-FFF2-40B4-BE49-F238E27FC236}">
                <a16:creationId xmlns:a16="http://schemas.microsoft.com/office/drawing/2014/main" id="{4A2EC930-CFED-4298-8BF5-D012FD0C9B4B}"/>
              </a:ext>
            </a:extLst>
          </p:cNvPr>
          <p:cNvSpPr>
            <a:spLocks noGrp="1" noChangeArrowheads="1"/>
          </p:cNvSpPr>
          <p:nvPr>
            <p:ph type="ftr" sz="quarter" idx="11"/>
          </p:nvPr>
        </p:nvSpPr>
        <p:spPr>
          <a:xfrm>
            <a:off x="1727200" y="6365875"/>
            <a:ext cx="5689600" cy="457200"/>
          </a:xfrm>
        </p:spPr>
        <p:txBody>
          <a:bodyPr/>
          <a:lstStyle>
            <a:lvl1pPr>
              <a:defRPr/>
            </a:lvl1pPr>
          </a:lstStyle>
          <a:p>
            <a:pPr>
              <a:defRPr/>
            </a:pPr>
            <a:r>
              <a:rPr lang="en-US"/>
              <a:t>PSNC #7</a:t>
            </a:r>
          </a:p>
        </p:txBody>
      </p:sp>
      <p:sp>
        <p:nvSpPr>
          <p:cNvPr id="9" name="Rectangle 1033">
            <a:extLst>
              <a:ext uri="{FF2B5EF4-FFF2-40B4-BE49-F238E27FC236}">
                <a16:creationId xmlns:a16="http://schemas.microsoft.com/office/drawing/2014/main" id="{A1B5357E-5024-44EE-B852-A2AEE54905FE}"/>
              </a:ext>
            </a:extLst>
          </p:cNvPr>
          <p:cNvSpPr>
            <a:spLocks noGrp="1" noChangeArrowheads="1"/>
          </p:cNvSpPr>
          <p:nvPr>
            <p:ph type="sldNum" sz="quarter" idx="12"/>
          </p:nvPr>
        </p:nvSpPr>
        <p:spPr/>
        <p:txBody>
          <a:bodyPr/>
          <a:lstStyle>
            <a:lvl2pPr lvl="1">
              <a:defRPr>
                <a:latin typeface="Times New Roman" panose="02020603050405020304" pitchFamily="18" charset="0"/>
              </a:defRPr>
            </a:lvl2pPr>
          </a:lstStyle>
          <a:p>
            <a:pPr lvl="1">
              <a:defRPr/>
            </a:pPr>
            <a:fld id="{EF292794-19B6-4535-B1F0-5F0F9A36CCDF}" type="slidenum">
              <a:rPr lang="en-US" altLang="en-US"/>
              <a:pPr lvl="1">
                <a:defRPr/>
              </a:pPr>
              <a:t>‹#›</a:t>
            </a:fld>
            <a:endParaRPr lang="en-US" altLang="en-US"/>
          </a:p>
        </p:txBody>
      </p:sp>
    </p:spTree>
    <p:extLst>
      <p:ext uri="{BB962C8B-B14F-4D97-AF65-F5344CB8AC3E}">
        <p14:creationId xmlns:p14="http://schemas.microsoft.com/office/powerpoint/2010/main" val="58007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02A0F9-71BD-4469-9645-AB54D8B09B78}"/>
              </a:ext>
            </a:extLst>
          </p:cNvPr>
          <p:cNvSpPr>
            <a:spLocks noGrp="1"/>
          </p:cNvSpPr>
          <p:nvPr>
            <p:ph type="dt" sz="half" idx="10"/>
          </p:nvPr>
        </p:nvSpPr>
        <p:spPr/>
        <p:txBody>
          <a:bodyPr/>
          <a:lstStyle>
            <a:lvl1pPr>
              <a:defRPr/>
            </a:lvl1pPr>
          </a:lstStyle>
          <a:p>
            <a:pPr>
              <a:defRPr/>
            </a:pPr>
            <a:r>
              <a:rPr lang="en-US"/>
              <a:t>10/2008</a:t>
            </a:r>
          </a:p>
        </p:txBody>
      </p:sp>
      <p:sp>
        <p:nvSpPr>
          <p:cNvPr id="5" name="Footer Placeholder 4">
            <a:extLst>
              <a:ext uri="{FF2B5EF4-FFF2-40B4-BE49-F238E27FC236}">
                <a16:creationId xmlns:a16="http://schemas.microsoft.com/office/drawing/2014/main" id="{25BB03B9-D8D6-4746-8747-6FED810F6C7A}"/>
              </a:ext>
            </a:extLst>
          </p:cNvPr>
          <p:cNvSpPr>
            <a:spLocks noGrp="1"/>
          </p:cNvSpPr>
          <p:nvPr>
            <p:ph type="ftr" sz="quarter" idx="11"/>
          </p:nvPr>
        </p:nvSpPr>
        <p:spPr/>
        <p:txBody>
          <a:bodyPr/>
          <a:lstStyle>
            <a:lvl1pPr>
              <a:defRPr/>
            </a:lvl1pPr>
          </a:lstStyle>
          <a:p>
            <a:pPr>
              <a:defRPr/>
            </a:pPr>
            <a:r>
              <a:rPr lang="en-US"/>
              <a:t>PSNC #7</a:t>
            </a:r>
          </a:p>
        </p:txBody>
      </p:sp>
      <p:sp>
        <p:nvSpPr>
          <p:cNvPr id="6" name="Slide Number Placeholder 5">
            <a:extLst>
              <a:ext uri="{FF2B5EF4-FFF2-40B4-BE49-F238E27FC236}">
                <a16:creationId xmlns:a16="http://schemas.microsoft.com/office/drawing/2014/main" id="{07AD1F72-679E-48A0-914F-D4133366D9DC}"/>
              </a:ext>
            </a:extLst>
          </p:cNvPr>
          <p:cNvSpPr>
            <a:spLocks noGrp="1"/>
          </p:cNvSpPr>
          <p:nvPr>
            <p:ph type="sldNum" sz="quarter" idx="12"/>
          </p:nvPr>
        </p:nvSpPr>
        <p:spPr/>
        <p:txBody>
          <a:bodyPr/>
          <a:lstStyle>
            <a:lvl2pPr lvl="1">
              <a:defRPr/>
            </a:lvl2pPr>
          </a:lstStyle>
          <a:p>
            <a:pPr lvl="1">
              <a:defRPr/>
            </a:pPr>
            <a:fld id="{B8AC7A67-1C24-4768-905B-43F3EA1C1C9B}"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04275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609600"/>
            <a:ext cx="26924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0168" y="609600"/>
            <a:ext cx="7878233"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75A93-56CA-4A47-9989-CCF4E32D1DAC}"/>
              </a:ext>
            </a:extLst>
          </p:cNvPr>
          <p:cNvSpPr>
            <a:spLocks noGrp="1"/>
          </p:cNvSpPr>
          <p:nvPr>
            <p:ph type="dt" sz="half" idx="10"/>
          </p:nvPr>
        </p:nvSpPr>
        <p:spPr/>
        <p:txBody>
          <a:bodyPr/>
          <a:lstStyle>
            <a:lvl1pPr>
              <a:defRPr/>
            </a:lvl1pPr>
          </a:lstStyle>
          <a:p>
            <a:pPr>
              <a:defRPr/>
            </a:pPr>
            <a:r>
              <a:rPr lang="en-US"/>
              <a:t>10/2008</a:t>
            </a:r>
          </a:p>
        </p:txBody>
      </p:sp>
      <p:sp>
        <p:nvSpPr>
          <p:cNvPr id="5" name="Footer Placeholder 4">
            <a:extLst>
              <a:ext uri="{FF2B5EF4-FFF2-40B4-BE49-F238E27FC236}">
                <a16:creationId xmlns:a16="http://schemas.microsoft.com/office/drawing/2014/main" id="{9A7FE010-69C6-4B6D-8623-647A5EE28C15}"/>
              </a:ext>
            </a:extLst>
          </p:cNvPr>
          <p:cNvSpPr>
            <a:spLocks noGrp="1"/>
          </p:cNvSpPr>
          <p:nvPr>
            <p:ph type="ftr" sz="quarter" idx="11"/>
          </p:nvPr>
        </p:nvSpPr>
        <p:spPr/>
        <p:txBody>
          <a:bodyPr/>
          <a:lstStyle>
            <a:lvl1pPr>
              <a:defRPr/>
            </a:lvl1pPr>
          </a:lstStyle>
          <a:p>
            <a:pPr>
              <a:defRPr/>
            </a:pPr>
            <a:r>
              <a:rPr lang="en-US"/>
              <a:t>PSNC #7</a:t>
            </a:r>
          </a:p>
        </p:txBody>
      </p:sp>
      <p:sp>
        <p:nvSpPr>
          <p:cNvPr id="6" name="Slide Number Placeholder 5">
            <a:extLst>
              <a:ext uri="{FF2B5EF4-FFF2-40B4-BE49-F238E27FC236}">
                <a16:creationId xmlns:a16="http://schemas.microsoft.com/office/drawing/2014/main" id="{F751DD46-9182-45F4-BD6C-A7D50DEFDFCA}"/>
              </a:ext>
            </a:extLst>
          </p:cNvPr>
          <p:cNvSpPr>
            <a:spLocks noGrp="1"/>
          </p:cNvSpPr>
          <p:nvPr>
            <p:ph type="sldNum" sz="quarter" idx="12"/>
          </p:nvPr>
        </p:nvSpPr>
        <p:spPr/>
        <p:txBody>
          <a:bodyPr/>
          <a:lstStyle>
            <a:lvl2pPr lvl="1">
              <a:defRPr/>
            </a:lvl2pPr>
          </a:lstStyle>
          <a:p>
            <a:pPr lvl="1">
              <a:defRPr/>
            </a:pPr>
            <a:fld id="{D48C657F-04C8-42F6-AEAB-F9643DB6E15F}"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2129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E2CB8-DFA6-422A-9049-935C7C9FA8FD}"/>
              </a:ext>
            </a:extLst>
          </p:cNvPr>
          <p:cNvSpPr>
            <a:spLocks noGrp="1"/>
          </p:cNvSpPr>
          <p:nvPr>
            <p:ph type="dt" sz="half" idx="10"/>
          </p:nvPr>
        </p:nvSpPr>
        <p:spPr/>
        <p:txBody>
          <a:bodyPr/>
          <a:lstStyle>
            <a:lvl1pPr>
              <a:defRPr/>
            </a:lvl1pPr>
          </a:lstStyle>
          <a:p>
            <a:pPr>
              <a:defRPr/>
            </a:pPr>
            <a:r>
              <a:rPr lang="en-US"/>
              <a:t>10/2008</a:t>
            </a:r>
          </a:p>
        </p:txBody>
      </p:sp>
      <p:sp>
        <p:nvSpPr>
          <p:cNvPr id="5" name="Footer Placeholder 4">
            <a:extLst>
              <a:ext uri="{FF2B5EF4-FFF2-40B4-BE49-F238E27FC236}">
                <a16:creationId xmlns:a16="http://schemas.microsoft.com/office/drawing/2014/main" id="{5C64DA6C-1313-4E8E-B2C8-9D22CB74BD3E}"/>
              </a:ext>
            </a:extLst>
          </p:cNvPr>
          <p:cNvSpPr>
            <a:spLocks noGrp="1"/>
          </p:cNvSpPr>
          <p:nvPr>
            <p:ph type="ftr" sz="quarter" idx="11"/>
          </p:nvPr>
        </p:nvSpPr>
        <p:spPr/>
        <p:txBody>
          <a:bodyPr/>
          <a:lstStyle>
            <a:lvl1pPr>
              <a:defRPr/>
            </a:lvl1pPr>
          </a:lstStyle>
          <a:p>
            <a:pPr>
              <a:defRPr/>
            </a:pPr>
            <a:r>
              <a:rPr lang="en-US"/>
              <a:t>PSNC #7</a:t>
            </a:r>
          </a:p>
        </p:txBody>
      </p:sp>
      <p:sp>
        <p:nvSpPr>
          <p:cNvPr id="6" name="Slide Number Placeholder 5">
            <a:extLst>
              <a:ext uri="{FF2B5EF4-FFF2-40B4-BE49-F238E27FC236}">
                <a16:creationId xmlns:a16="http://schemas.microsoft.com/office/drawing/2014/main" id="{DB5D5FC0-ABEE-42AF-A3A9-AAEFC9D7178D}"/>
              </a:ext>
            </a:extLst>
          </p:cNvPr>
          <p:cNvSpPr>
            <a:spLocks noGrp="1"/>
          </p:cNvSpPr>
          <p:nvPr>
            <p:ph type="sldNum" sz="quarter" idx="12"/>
          </p:nvPr>
        </p:nvSpPr>
        <p:spPr/>
        <p:txBody>
          <a:bodyPr/>
          <a:lstStyle>
            <a:lvl2pPr lvl="1">
              <a:defRPr/>
            </a:lvl2pPr>
          </a:lstStyle>
          <a:p>
            <a:pPr lvl="1">
              <a:defRPr/>
            </a:pPr>
            <a:fld id="{9DB1B157-57BB-4326-80F7-40BAA169ADDF}"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91227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69455A51-829C-49ED-98A3-96F93025D5B5}"/>
              </a:ext>
            </a:extLst>
          </p:cNvPr>
          <p:cNvSpPr>
            <a:spLocks noGrp="1"/>
          </p:cNvSpPr>
          <p:nvPr>
            <p:ph type="dt" sz="half" idx="10"/>
          </p:nvPr>
        </p:nvSpPr>
        <p:spPr/>
        <p:txBody>
          <a:bodyPr/>
          <a:lstStyle>
            <a:lvl1pPr>
              <a:defRPr/>
            </a:lvl1pPr>
          </a:lstStyle>
          <a:p>
            <a:pPr>
              <a:defRPr/>
            </a:pPr>
            <a:r>
              <a:rPr lang="en-US"/>
              <a:t>10/2008</a:t>
            </a:r>
          </a:p>
        </p:txBody>
      </p:sp>
      <p:sp>
        <p:nvSpPr>
          <p:cNvPr id="5" name="Footer Placeholder 4">
            <a:extLst>
              <a:ext uri="{FF2B5EF4-FFF2-40B4-BE49-F238E27FC236}">
                <a16:creationId xmlns:a16="http://schemas.microsoft.com/office/drawing/2014/main" id="{8504F8AD-8CD1-4715-A67A-ADD31909D9FE}"/>
              </a:ext>
            </a:extLst>
          </p:cNvPr>
          <p:cNvSpPr>
            <a:spLocks noGrp="1"/>
          </p:cNvSpPr>
          <p:nvPr>
            <p:ph type="ftr" sz="quarter" idx="11"/>
          </p:nvPr>
        </p:nvSpPr>
        <p:spPr/>
        <p:txBody>
          <a:bodyPr/>
          <a:lstStyle>
            <a:lvl1pPr>
              <a:defRPr/>
            </a:lvl1pPr>
          </a:lstStyle>
          <a:p>
            <a:pPr>
              <a:defRPr/>
            </a:pPr>
            <a:r>
              <a:rPr lang="en-US"/>
              <a:t>PSNC #7</a:t>
            </a:r>
          </a:p>
        </p:txBody>
      </p:sp>
      <p:sp>
        <p:nvSpPr>
          <p:cNvPr id="6" name="Slide Number Placeholder 5">
            <a:extLst>
              <a:ext uri="{FF2B5EF4-FFF2-40B4-BE49-F238E27FC236}">
                <a16:creationId xmlns:a16="http://schemas.microsoft.com/office/drawing/2014/main" id="{5CF12B7B-23B0-4DC3-852D-B1C5883B6138}"/>
              </a:ext>
            </a:extLst>
          </p:cNvPr>
          <p:cNvSpPr>
            <a:spLocks noGrp="1"/>
          </p:cNvSpPr>
          <p:nvPr>
            <p:ph type="sldNum" sz="quarter" idx="12"/>
          </p:nvPr>
        </p:nvSpPr>
        <p:spPr/>
        <p:txBody>
          <a:bodyPr/>
          <a:lstStyle>
            <a:lvl2pPr lvl="1">
              <a:defRPr/>
            </a:lvl2pPr>
          </a:lstStyle>
          <a:p>
            <a:pPr lvl="1">
              <a:defRPr/>
            </a:pPr>
            <a:fld id="{1ACEC787-3BC8-47E4-B001-853A6C7E11B8}"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31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0167"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3367"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710DA-2419-43ED-8DD5-F0ABB19C535E}"/>
              </a:ext>
            </a:extLst>
          </p:cNvPr>
          <p:cNvSpPr>
            <a:spLocks noGrp="1"/>
          </p:cNvSpPr>
          <p:nvPr>
            <p:ph type="dt" sz="half" idx="10"/>
          </p:nvPr>
        </p:nvSpPr>
        <p:spPr/>
        <p:txBody>
          <a:bodyPr/>
          <a:lstStyle>
            <a:lvl1pPr>
              <a:defRPr/>
            </a:lvl1pPr>
          </a:lstStyle>
          <a:p>
            <a:pPr>
              <a:defRPr/>
            </a:pPr>
            <a:r>
              <a:rPr lang="en-US"/>
              <a:t>10/2008</a:t>
            </a:r>
          </a:p>
        </p:txBody>
      </p:sp>
      <p:sp>
        <p:nvSpPr>
          <p:cNvPr id="6" name="Footer Placeholder 5">
            <a:extLst>
              <a:ext uri="{FF2B5EF4-FFF2-40B4-BE49-F238E27FC236}">
                <a16:creationId xmlns:a16="http://schemas.microsoft.com/office/drawing/2014/main" id="{A74480DE-EC7A-4DAD-8BF5-1A66AFC82D16}"/>
              </a:ext>
            </a:extLst>
          </p:cNvPr>
          <p:cNvSpPr>
            <a:spLocks noGrp="1"/>
          </p:cNvSpPr>
          <p:nvPr>
            <p:ph type="ftr" sz="quarter" idx="11"/>
          </p:nvPr>
        </p:nvSpPr>
        <p:spPr/>
        <p:txBody>
          <a:bodyPr/>
          <a:lstStyle>
            <a:lvl1pPr>
              <a:defRPr/>
            </a:lvl1pPr>
          </a:lstStyle>
          <a:p>
            <a:pPr>
              <a:defRPr/>
            </a:pPr>
            <a:r>
              <a:rPr lang="en-US"/>
              <a:t>PSNC #7</a:t>
            </a:r>
          </a:p>
        </p:txBody>
      </p:sp>
      <p:sp>
        <p:nvSpPr>
          <p:cNvPr id="7" name="Slide Number Placeholder 6">
            <a:extLst>
              <a:ext uri="{FF2B5EF4-FFF2-40B4-BE49-F238E27FC236}">
                <a16:creationId xmlns:a16="http://schemas.microsoft.com/office/drawing/2014/main" id="{89034377-53BD-46AE-85DB-D0C25C6FBE42}"/>
              </a:ext>
            </a:extLst>
          </p:cNvPr>
          <p:cNvSpPr>
            <a:spLocks noGrp="1"/>
          </p:cNvSpPr>
          <p:nvPr>
            <p:ph type="sldNum" sz="quarter" idx="12"/>
          </p:nvPr>
        </p:nvSpPr>
        <p:spPr/>
        <p:txBody>
          <a:bodyPr/>
          <a:lstStyle>
            <a:lvl2pPr lvl="1">
              <a:defRPr/>
            </a:lvl2pPr>
          </a:lstStyle>
          <a:p>
            <a:pPr lvl="1">
              <a:defRPr/>
            </a:pPr>
            <a:fld id="{8976E5F5-EE7E-4D78-A2F1-B4138BA59592}"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84528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DBCBF4-FB1B-4067-90D5-F79A967831C8}"/>
              </a:ext>
            </a:extLst>
          </p:cNvPr>
          <p:cNvSpPr>
            <a:spLocks noGrp="1"/>
          </p:cNvSpPr>
          <p:nvPr>
            <p:ph type="dt" sz="half" idx="10"/>
          </p:nvPr>
        </p:nvSpPr>
        <p:spPr/>
        <p:txBody>
          <a:bodyPr/>
          <a:lstStyle>
            <a:lvl1pPr>
              <a:defRPr/>
            </a:lvl1pPr>
          </a:lstStyle>
          <a:p>
            <a:pPr>
              <a:defRPr/>
            </a:pPr>
            <a:r>
              <a:rPr lang="en-US"/>
              <a:t>10/2008</a:t>
            </a:r>
          </a:p>
        </p:txBody>
      </p:sp>
      <p:sp>
        <p:nvSpPr>
          <p:cNvPr id="8" name="Footer Placeholder 7">
            <a:extLst>
              <a:ext uri="{FF2B5EF4-FFF2-40B4-BE49-F238E27FC236}">
                <a16:creationId xmlns:a16="http://schemas.microsoft.com/office/drawing/2014/main" id="{9D16E39F-27C1-41A1-8467-DA2E82524D94}"/>
              </a:ext>
            </a:extLst>
          </p:cNvPr>
          <p:cNvSpPr>
            <a:spLocks noGrp="1"/>
          </p:cNvSpPr>
          <p:nvPr>
            <p:ph type="ftr" sz="quarter" idx="11"/>
          </p:nvPr>
        </p:nvSpPr>
        <p:spPr/>
        <p:txBody>
          <a:bodyPr/>
          <a:lstStyle>
            <a:lvl1pPr>
              <a:defRPr/>
            </a:lvl1pPr>
          </a:lstStyle>
          <a:p>
            <a:pPr>
              <a:defRPr/>
            </a:pPr>
            <a:r>
              <a:rPr lang="en-US"/>
              <a:t>PSNC #7</a:t>
            </a:r>
          </a:p>
        </p:txBody>
      </p:sp>
      <p:sp>
        <p:nvSpPr>
          <p:cNvPr id="9" name="Slide Number Placeholder 8">
            <a:extLst>
              <a:ext uri="{FF2B5EF4-FFF2-40B4-BE49-F238E27FC236}">
                <a16:creationId xmlns:a16="http://schemas.microsoft.com/office/drawing/2014/main" id="{5BC10F99-7F52-4A37-B6CD-63FC63821B67}"/>
              </a:ext>
            </a:extLst>
          </p:cNvPr>
          <p:cNvSpPr>
            <a:spLocks noGrp="1"/>
          </p:cNvSpPr>
          <p:nvPr>
            <p:ph type="sldNum" sz="quarter" idx="12"/>
          </p:nvPr>
        </p:nvSpPr>
        <p:spPr/>
        <p:txBody>
          <a:bodyPr/>
          <a:lstStyle>
            <a:lvl2pPr lvl="1">
              <a:defRPr/>
            </a:lvl2pPr>
          </a:lstStyle>
          <a:p>
            <a:pPr lvl="1">
              <a:defRPr/>
            </a:pPr>
            <a:fld id="{7694E78E-0564-4F1D-9629-0FB39333A1DE}"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7884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36DE49-659A-4290-AFE8-CD7099076828}"/>
              </a:ext>
            </a:extLst>
          </p:cNvPr>
          <p:cNvSpPr>
            <a:spLocks noGrp="1"/>
          </p:cNvSpPr>
          <p:nvPr>
            <p:ph type="dt" sz="half" idx="10"/>
          </p:nvPr>
        </p:nvSpPr>
        <p:spPr/>
        <p:txBody>
          <a:bodyPr/>
          <a:lstStyle>
            <a:lvl1pPr>
              <a:defRPr/>
            </a:lvl1pPr>
          </a:lstStyle>
          <a:p>
            <a:pPr>
              <a:defRPr/>
            </a:pPr>
            <a:r>
              <a:rPr lang="en-US"/>
              <a:t>10/2008</a:t>
            </a:r>
          </a:p>
        </p:txBody>
      </p:sp>
      <p:sp>
        <p:nvSpPr>
          <p:cNvPr id="4" name="Footer Placeholder 3">
            <a:extLst>
              <a:ext uri="{FF2B5EF4-FFF2-40B4-BE49-F238E27FC236}">
                <a16:creationId xmlns:a16="http://schemas.microsoft.com/office/drawing/2014/main" id="{7815BCA0-1A03-40E2-BBCA-D0A1EFB99211}"/>
              </a:ext>
            </a:extLst>
          </p:cNvPr>
          <p:cNvSpPr>
            <a:spLocks noGrp="1"/>
          </p:cNvSpPr>
          <p:nvPr>
            <p:ph type="ftr" sz="quarter" idx="11"/>
          </p:nvPr>
        </p:nvSpPr>
        <p:spPr/>
        <p:txBody>
          <a:bodyPr/>
          <a:lstStyle>
            <a:lvl1pPr>
              <a:defRPr/>
            </a:lvl1pPr>
          </a:lstStyle>
          <a:p>
            <a:pPr>
              <a:defRPr/>
            </a:pPr>
            <a:r>
              <a:rPr lang="en-US"/>
              <a:t>PSNC #7</a:t>
            </a:r>
          </a:p>
        </p:txBody>
      </p:sp>
      <p:sp>
        <p:nvSpPr>
          <p:cNvPr id="5" name="Slide Number Placeholder 4">
            <a:extLst>
              <a:ext uri="{FF2B5EF4-FFF2-40B4-BE49-F238E27FC236}">
                <a16:creationId xmlns:a16="http://schemas.microsoft.com/office/drawing/2014/main" id="{811D690C-E92A-4807-B387-587601586ACD}"/>
              </a:ext>
            </a:extLst>
          </p:cNvPr>
          <p:cNvSpPr>
            <a:spLocks noGrp="1"/>
          </p:cNvSpPr>
          <p:nvPr>
            <p:ph type="sldNum" sz="quarter" idx="12"/>
          </p:nvPr>
        </p:nvSpPr>
        <p:spPr/>
        <p:txBody>
          <a:bodyPr/>
          <a:lstStyle>
            <a:lvl2pPr lvl="1">
              <a:defRPr/>
            </a:lvl2pPr>
          </a:lstStyle>
          <a:p>
            <a:pPr lvl="1">
              <a:defRPr/>
            </a:pPr>
            <a:fld id="{E7B84454-2CAC-4EAA-8A41-CE324B3B8F5E}"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452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21A585-04BA-4892-ADD5-0B7E3E001DF9}"/>
              </a:ext>
            </a:extLst>
          </p:cNvPr>
          <p:cNvSpPr>
            <a:spLocks noGrp="1"/>
          </p:cNvSpPr>
          <p:nvPr>
            <p:ph type="dt" sz="half" idx="10"/>
          </p:nvPr>
        </p:nvSpPr>
        <p:spPr/>
        <p:txBody>
          <a:bodyPr/>
          <a:lstStyle>
            <a:lvl1pPr>
              <a:defRPr/>
            </a:lvl1pPr>
          </a:lstStyle>
          <a:p>
            <a:pPr>
              <a:defRPr/>
            </a:pPr>
            <a:r>
              <a:rPr lang="en-US"/>
              <a:t>10/2008</a:t>
            </a:r>
          </a:p>
        </p:txBody>
      </p:sp>
      <p:sp>
        <p:nvSpPr>
          <p:cNvPr id="3" name="Footer Placeholder 2">
            <a:extLst>
              <a:ext uri="{FF2B5EF4-FFF2-40B4-BE49-F238E27FC236}">
                <a16:creationId xmlns:a16="http://schemas.microsoft.com/office/drawing/2014/main" id="{E9621C3F-85A8-4B41-88F8-D5E79FC8D005}"/>
              </a:ext>
            </a:extLst>
          </p:cNvPr>
          <p:cNvSpPr>
            <a:spLocks noGrp="1"/>
          </p:cNvSpPr>
          <p:nvPr>
            <p:ph type="ftr" sz="quarter" idx="11"/>
          </p:nvPr>
        </p:nvSpPr>
        <p:spPr/>
        <p:txBody>
          <a:bodyPr/>
          <a:lstStyle>
            <a:lvl1pPr>
              <a:defRPr/>
            </a:lvl1pPr>
          </a:lstStyle>
          <a:p>
            <a:pPr>
              <a:defRPr/>
            </a:pPr>
            <a:r>
              <a:rPr lang="en-US"/>
              <a:t>PSNC #7</a:t>
            </a:r>
          </a:p>
        </p:txBody>
      </p:sp>
      <p:sp>
        <p:nvSpPr>
          <p:cNvPr id="4" name="Slide Number Placeholder 3">
            <a:extLst>
              <a:ext uri="{FF2B5EF4-FFF2-40B4-BE49-F238E27FC236}">
                <a16:creationId xmlns:a16="http://schemas.microsoft.com/office/drawing/2014/main" id="{8C7E3815-C08C-49AA-94F4-90785ED8B89D}"/>
              </a:ext>
            </a:extLst>
          </p:cNvPr>
          <p:cNvSpPr>
            <a:spLocks noGrp="1"/>
          </p:cNvSpPr>
          <p:nvPr>
            <p:ph type="sldNum" sz="quarter" idx="12"/>
          </p:nvPr>
        </p:nvSpPr>
        <p:spPr/>
        <p:txBody>
          <a:bodyPr/>
          <a:lstStyle>
            <a:lvl2pPr lvl="1">
              <a:defRPr/>
            </a:lvl2pPr>
          </a:lstStyle>
          <a:p>
            <a:pPr lvl="1">
              <a:defRPr/>
            </a:pPr>
            <a:fld id="{D4A1A92D-2CA7-417F-BA98-83D35867DABE}"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2296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A8514CA-3E08-4EE6-8020-F38B97173FED}"/>
              </a:ext>
            </a:extLst>
          </p:cNvPr>
          <p:cNvSpPr>
            <a:spLocks noGrp="1"/>
          </p:cNvSpPr>
          <p:nvPr>
            <p:ph type="dt" sz="half" idx="10"/>
          </p:nvPr>
        </p:nvSpPr>
        <p:spPr/>
        <p:txBody>
          <a:bodyPr/>
          <a:lstStyle>
            <a:lvl1pPr>
              <a:defRPr/>
            </a:lvl1pPr>
          </a:lstStyle>
          <a:p>
            <a:pPr>
              <a:defRPr/>
            </a:pPr>
            <a:r>
              <a:rPr lang="en-US"/>
              <a:t>10/2008</a:t>
            </a:r>
          </a:p>
        </p:txBody>
      </p:sp>
      <p:sp>
        <p:nvSpPr>
          <p:cNvPr id="6" name="Footer Placeholder 5">
            <a:extLst>
              <a:ext uri="{FF2B5EF4-FFF2-40B4-BE49-F238E27FC236}">
                <a16:creationId xmlns:a16="http://schemas.microsoft.com/office/drawing/2014/main" id="{F51A5DA2-FA1C-4B4D-9A80-BA5E3BAE0F2C}"/>
              </a:ext>
            </a:extLst>
          </p:cNvPr>
          <p:cNvSpPr>
            <a:spLocks noGrp="1"/>
          </p:cNvSpPr>
          <p:nvPr>
            <p:ph type="ftr" sz="quarter" idx="11"/>
          </p:nvPr>
        </p:nvSpPr>
        <p:spPr/>
        <p:txBody>
          <a:bodyPr/>
          <a:lstStyle>
            <a:lvl1pPr>
              <a:defRPr/>
            </a:lvl1pPr>
          </a:lstStyle>
          <a:p>
            <a:pPr>
              <a:defRPr/>
            </a:pPr>
            <a:r>
              <a:rPr lang="en-US"/>
              <a:t>PSNC #7</a:t>
            </a:r>
          </a:p>
        </p:txBody>
      </p:sp>
      <p:sp>
        <p:nvSpPr>
          <p:cNvPr id="7" name="Slide Number Placeholder 6">
            <a:extLst>
              <a:ext uri="{FF2B5EF4-FFF2-40B4-BE49-F238E27FC236}">
                <a16:creationId xmlns:a16="http://schemas.microsoft.com/office/drawing/2014/main" id="{F28DB640-0067-4CF7-B232-FAF28473D23F}"/>
              </a:ext>
            </a:extLst>
          </p:cNvPr>
          <p:cNvSpPr>
            <a:spLocks noGrp="1"/>
          </p:cNvSpPr>
          <p:nvPr>
            <p:ph type="sldNum" sz="quarter" idx="12"/>
          </p:nvPr>
        </p:nvSpPr>
        <p:spPr/>
        <p:txBody>
          <a:bodyPr/>
          <a:lstStyle>
            <a:lvl2pPr lvl="1">
              <a:defRPr/>
            </a:lvl2pPr>
          </a:lstStyle>
          <a:p>
            <a:pPr lvl="1">
              <a:defRPr/>
            </a:pPr>
            <a:fld id="{C0053288-921A-44DE-B8D4-052C0FEF85E6}"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22871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4DB2686-689C-4000-A03C-E303CA728812}"/>
              </a:ext>
            </a:extLst>
          </p:cNvPr>
          <p:cNvSpPr>
            <a:spLocks noGrp="1"/>
          </p:cNvSpPr>
          <p:nvPr>
            <p:ph type="dt" sz="half" idx="10"/>
          </p:nvPr>
        </p:nvSpPr>
        <p:spPr/>
        <p:txBody>
          <a:bodyPr/>
          <a:lstStyle>
            <a:lvl1pPr>
              <a:defRPr/>
            </a:lvl1pPr>
          </a:lstStyle>
          <a:p>
            <a:pPr>
              <a:defRPr/>
            </a:pPr>
            <a:r>
              <a:rPr lang="en-US"/>
              <a:t>10/2008</a:t>
            </a:r>
          </a:p>
        </p:txBody>
      </p:sp>
      <p:sp>
        <p:nvSpPr>
          <p:cNvPr id="6" name="Footer Placeholder 5">
            <a:extLst>
              <a:ext uri="{FF2B5EF4-FFF2-40B4-BE49-F238E27FC236}">
                <a16:creationId xmlns:a16="http://schemas.microsoft.com/office/drawing/2014/main" id="{FDA31F4B-1A80-48B0-898E-0E846EC03C9B}"/>
              </a:ext>
            </a:extLst>
          </p:cNvPr>
          <p:cNvSpPr>
            <a:spLocks noGrp="1"/>
          </p:cNvSpPr>
          <p:nvPr>
            <p:ph type="ftr" sz="quarter" idx="11"/>
          </p:nvPr>
        </p:nvSpPr>
        <p:spPr/>
        <p:txBody>
          <a:bodyPr/>
          <a:lstStyle>
            <a:lvl1pPr>
              <a:defRPr/>
            </a:lvl1pPr>
          </a:lstStyle>
          <a:p>
            <a:pPr>
              <a:defRPr/>
            </a:pPr>
            <a:r>
              <a:rPr lang="en-US"/>
              <a:t>PSNC #7</a:t>
            </a:r>
          </a:p>
        </p:txBody>
      </p:sp>
      <p:sp>
        <p:nvSpPr>
          <p:cNvPr id="7" name="Slide Number Placeholder 6">
            <a:extLst>
              <a:ext uri="{FF2B5EF4-FFF2-40B4-BE49-F238E27FC236}">
                <a16:creationId xmlns:a16="http://schemas.microsoft.com/office/drawing/2014/main" id="{DFDDA45C-924D-483B-BE01-84B11927800E}"/>
              </a:ext>
            </a:extLst>
          </p:cNvPr>
          <p:cNvSpPr>
            <a:spLocks noGrp="1"/>
          </p:cNvSpPr>
          <p:nvPr>
            <p:ph type="sldNum" sz="quarter" idx="12"/>
          </p:nvPr>
        </p:nvSpPr>
        <p:spPr/>
        <p:txBody>
          <a:bodyPr/>
          <a:lstStyle>
            <a:lvl2pPr lvl="1">
              <a:defRPr/>
            </a:lvl2pPr>
          </a:lstStyle>
          <a:p>
            <a:pPr lvl="1">
              <a:defRPr/>
            </a:pPr>
            <a:fld id="{46BDB636-B055-4C51-855E-9DD9B02CED7F}"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93983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050">
            <a:extLst>
              <a:ext uri="{FF2B5EF4-FFF2-40B4-BE49-F238E27FC236}">
                <a16:creationId xmlns:a16="http://schemas.microsoft.com/office/drawing/2014/main" id="{803C97A9-0F42-4B9E-BE7B-E69009C9786A}"/>
              </a:ext>
            </a:extLst>
          </p:cNvPr>
          <p:cNvGrpSpPr>
            <a:grpSpLocks/>
          </p:cNvGrpSpPr>
          <p:nvPr/>
        </p:nvGrpSpPr>
        <p:grpSpPr bwMode="auto">
          <a:xfrm>
            <a:off x="-11207750" y="4763"/>
            <a:ext cx="23385463" cy="13690600"/>
            <a:chOff x="-5295" y="3"/>
            <a:chExt cx="11048" cy="8624"/>
          </a:xfrm>
        </p:grpSpPr>
        <p:sp>
          <p:nvSpPr>
            <p:cNvPr id="19459" name="Freeform 2051">
              <a:extLst>
                <a:ext uri="{FF2B5EF4-FFF2-40B4-BE49-F238E27FC236}">
                  <a16:creationId xmlns:a16="http://schemas.microsoft.com/office/drawing/2014/main" id="{95B03D9B-8F91-48D9-ABF6-6BE24A1714B5}"/>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eaLnBrk="1" hangingPunct="1">
                <a:defRPr/>
              </a:pPr>
              <a:endParaRPr lang="en-US"/>
            </a:p>
          </p:txBody>
        </p:sp>
        <p:sp>
          <p:nvSpPr>
            <p:cNvPr id="1033" name="Arc 2052">
              <a:extLst>
                <a:ext uri="{FF2B5EF4-FFF2-40B4-BE49-F238E27FC236}">
                  <a16:creationId xmlns:a16="http://schemas.microsoft.com/office/drawing/2014/main" id="{8D8FDA05-7831-402B-9637-2510B681EF05}"/>
                </a:ext>
              </a:extLst>
            </p:cNvPr>
            <p:cNvSpPr>
              <a:spLocks/>
            </p:cNvSpPr>
            <p:nvPr/>
          </p:nvSpPr>
          <p:spPr bwMode="auto">
            <a:xfrm>
              <a:off x="-5295" y="3"/>
              <a:ext cx="10596" cy="8624"/>
            </a:xfrm>
            <a:custGeom>
              <a:avLst/>
              <a:gdLst>
                <a:gd name="T0" fmla="*/ 2 w 43200"/>
                <a:gd name="T1" fmla="*/ 0 h 43200"/>
                <a:gd name="T2" fmla="*/ 1 w 43200"/>
                <a:gd name="T3" fmla="*/ 0 h 43200"/>
                <a:gd name="T4" fmla="*/ 1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9461" name="Rectangle 2053">
            <a:extLst>
              <a:ext uri="{FF2B5EF4-FFF2-40B4-BE49-F238E27FC236}">
                <a16:creationId xmlns:a16="http://schemas.microsoft.com/office/drawing/2014/main" id="{273B7021-E8AD-4579-AAA8-58FE90E5385A}"/>
              </a:ext>
            </a:extLst>
          </p:cNvPr>
          <p:cNvSpPr>
            <a:spLocks noGrp="1" noChangeArrowheads="1"/>
          </p:cNvSpPr>
          <p:nvPr>
            <p:ph type="title"/>
          </p:nvPr>
        </p:nvSpPr>
        <p:spPr bwMode="auto">
          <a:xfrm>
            <a:off x="909638" y="609600"/>
            <a:ext cx="10774362"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2054">
            <a:extLst>
              <a:ext uri="{FF2B5EF4-FFF2-40B4-BE49-F238E27FC236}">
                <a16:creationId xmlns:a16="http://schemas.microsoft.com/office/drawing/2014/main" id="{11AFE54A-D92E-40C8-AC64-546EF34A0B0D}"/>
              </a:ext>
            </a:extLst>
          </p:cNvPr>
          <p:cNvSpPr>
            <a:spLocks noGrp="1" noChangeArrowheads="1"/>
          </p:cNvSpPr>
          <p:nvPr>
            <p:ph type="body" idx="1"/>
          </p:nvPr>
        </p:nvSpPr>
        <p:spPr bwMode="auto">
          <a:xfrm>
            <a:off x="909638"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3" name="Rectangle 2055">
            <a:extLst>
              <a:ext uri="{FF2B5EF4-FFF2-40B4-BE49-F238E27FC236}">
                <a16:creationId xmlns:a16="http://schemas.microsoft.com/office/drawing/2014/main" id="{7765307B-F28B-4504-9872-FE64EC0CD3DA}"/>
              </a:ext>
            </a:extLst>
          </p:cNvPr>
          <p:cNvSpPr>
            <a:spLocks noGrp="1" noChangeArrowheads="1"/>
          </p:cNvSpPr>
          <p:nvPr>
            <p:ph type="dt" sz="half" idx="2"/>
          </p:nvPr>
        </p:nvSpPr>
        <p:spPr bwMode="auto">
          <a:xfrm>
            <a:off x="9620250" y="6442075"/>
            <a:ext cx="2540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a:lvl1pPr>
          </a:lstStyle>
          <a:p>
            <a:pPr>
              <a:defRPr/>
            </a:pPr>
            <a:r>
              <a:rPr lang="en-US"/>
              <a:t>10/2008</a:t>
            </a:r>
          </a:p>
        </p:txBody>
      </p:sp>
      <p:sp>
        <p:nvSpPr>
          <p:cNvPr id="19464" name="Rectangle 2056">
            <a:extLst>
              <a:ext uri="{FF2B5EF4-FFF2-40B4-BE49-F238E27FC236}">
                <a16:creationId xmlns:a16="http://schemas.microsoft.com/office/drawing/2014/main" id="{28C1055D-3027-4912-AA61-BC36C8B685F6}"/>
              </a:ext>
            </a:extLst>
          </p:cNvPr>
          <p:cNvSpPr>
            <a:spLocks noGrp="1" noChangeArrowheads="1"/>
          </p:cNvSpPr>
          <p:nvPr>
            <p:ph type="ftr" sz="quarter" idx="3"/>
          </p:nvPr>
        </p:nvSpPr>
        <p:spPr bwMode="auto">
          <a:xfrm>
            <a:off x="909638" y="6365875"/>
            <a:ext cx="568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sz="1400"/>
            </a:lvl1pPr>
          </a:lstStyle>
          <a:p>
            <a:pPr>
              <a:defRPr/>
            </a:pPr>
            <a:r>
              <a:rPr lang="en-US"/>
              <a:t>PSNC #7</a:t>
            </a:r>
          </a:p>
        </p:txBody>
      </p:sp>
      <p:sp>
        <p:nvSpPr>
          <p:cNvPr id="19465" name="Rectangle 2057">
            <a:extLst>
              <a:ext uri="{FF2B5EF4-FFF2-40B4-BE49-F238E27FC236}">
                <a16:creationId xmlns:a16="http://schemas.microsoft.com/office/drawing/2014/main" id="{09E0107E-5C9A-4703-8166-A57C9518C48C}"/>
              </a:ext>
            </a:extLst>
          </p:cNvPr>
          <p:cNvSpPr>
            <a:spLocks noGrp="1" noChangeArrowheads="1"/>
          </p:cNvSpPr>
          <p:nvPr>
            <p:ph type="sldNum" sz="quarter" idx="4"/>
          </p:nvPr>
        </p:nvSpPr>
        <p:spPr bwMode="auto">
          <a:xfrm>
            <a:off x="9599613" y="6148388"/>
            <a:ext cx="2540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eaLnBrk="1" hangingPunct="1">
              <a:defRPr sz="1400">
                <a:latin typeface="Arial" panose="020B0604020202020204" pitchFamily="34" charset="0"/>
              </a:defRPr>
            </a:lvl2pPr>
          </a:lstStyle>
          <a:p>
            <a:pPr lvl="1">
              <a:defRPr/>
            </a:pPr>
            <a:fld id="{9E7705BF-F50D-4F16-9E87-50363077F070}" type="slidenum">
              <a:rPr lang="en-US" altLang="en-US"/>
              <a:pPr lvl="1">
                <a:defRPr/>
              </a:pPr>
              <a:t>‹#›</a:t>
            </a:fld>
            <a:endParaRPr lang="en-US" altLang="en-US"/>
          </a:p>
        </p:txBody>
      </p:sp>
    </p:spTree>
  </p:cSld>
  <p:clrMap bg1="dk2" tx1="lt1" bg2="dk1" tx2="lt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31">
            <a:extLst>
              <a:ext uri="{FF2B5EF4-FFF2-40B4-BE49-F238E27FC236}">
                <a16:creationId xmlns:a16="http://schemas.microsoft.com/office/drawing/2014/main" id="{55834C25-14BA-42D8-BAD4-5B1BAA78106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15363" name="Rectangle 1033">
            <a:extLst>
              <a:ext uri="{FF2B5EF4-FFF2-40B4-BE49-F238E27FC236}">
                <a16:creationId xmlns:a16="http://schemas.microsoft.com/office/drawing/2014/main" id="{383E782A-ADFB-4051-A4F2-30AFF9DAFD2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2F3752B1-D60E-488F-A6CF-F02E4E15C4A0}" type="slidenum">
              <a:rPr lang="en-US" altLang="en-US" sz="1400" smtClean="0"/>
              <a:pPr lvl="1">
                <a:spcBef>
                  <a:spcPct val="0"/>
                </a:spcBef>
                <a:buClrTx/>
                <a:buFontTx/>
                <a:buNone/>
              </a:pPr>
              <a:t>1</a:t>
            </a:fld>
            <a:endParaRPr lang="en-US" altLang="en-US" sz="1400"/>
          </a:p>
        </p:txBody>
      </p:sp>
      <p:sp>
        <p:nvSpPr>
          <p:cNvPr id="4100" name="Rectangle 4">
            <a:extLst>
              <a:ext uri="{FF2B5EF4-FFF2-40B4-BE49-F238E27FC236}">
                <a16:creationId xmlns:a16="http://schemas.microsoft.com/office/drawing/2014/main" id="{20002DF2-C504-47DE-A149-8C67C5DAB00C}"/>
              </a:ext>
            </a:extLst>
          </p:cNvPr>
          <p:cNvSpPr>
            <a:spLocks noGrp="1" noChangeArrowheads="1"/>
          </p:cNvSpPr>
          <p:nvPr>
            <p:ph type="ctrTitle"/>
          </p:nvPr>
        </p:nvSpPr>
        <p:spPr>
          <a:xfrm>
            <a:off x="2100263" y="260350"/>
            <a:ext cx="7772400" cy="2447925"/>
          </a:xfrm>
        </p:spPr>
        <p:txBody>
          <a:bodyPr/>
          <a:lstStyle/>
          <a:p>
            <a:pPr algn="ctr" eaLnBrk="1" hangingPunct="1">
              <a:defRPr/>
            </a:pPr>
            <a:r>
              <a:rPr lang="en-US" sz="3200" b="1" dirty="0"/>
              <a:t>Daily Goal Sheet &amp; Daily Checklist for Teachers</a:t>
            </a:r>
            <a:br>
              <a:rPr lang="en-US" sz="3200" b="1" dirty="0"/>
            </a:br>
            <a:r>
              <a:rPr lang="es-ES" sz="3200" i="1" dirty="0"/>
              <a:t>Hoja de Objetivos Diarios y Lista de Revisión para los Maestros </a:t>
            </a:r>
            <a:endParaRPr lang="en-US" sz="3200" i="1" dirty="0"/>
          </a:p>
        </p:txBody>
      </p:sp>
      <p:sp>
        <p:nvSpPr>
          <p:cNvPr id="4101" name="Rectangle 5">
            <a:extLst>
              <a:ext uri="{FF2B5EF4-FFF2-40B4-BE49-F238E27FC236}">
                <a16:creationId xmlns:a16="http://schemas.microsoft.com/office/drawing/2014/main" id="{0B3F3E2D-7879-472C-91EB-42CD5ACDAB22}"/>
              </a:ext>
            </a:extLst>
          </p:cNvPr>
          <p:cNvSpPr>
            <a:spLocks noGrp="1" noChangeArrowheads="1"/>
          </p:cNvSpPr>
          <p:nvPr>
            <p:ph type="subTitle" idx="1"/>
          </p:nvPr>
        </p:nvSpPr>
        <p:spPr>
          <a:xfrm>
            <a:off x="3432175" y="2708275"/>
            <a:ext cx="5638800" cy="1038225"/>
          </a:xfrm>
        </p:spPr>
        <p:txBody>
          <a:bodyPr/>
          <a:lstStyle/>
          <a:p>
            <a:pPr marL="457200" lvl="1" indent="0" algn="ctr" eaLnBrk="1" hangingPunct="1">
              <a:buFontTx/>
              <a:buNone/>
            </a:pPr>
            <a:r>
              <a:rPr lang="en-US" altLang="en-US" sz="3200">
                <a:latin typeface="Arial" panose="020B0604020202020204" pitchFamily="34" charset="0"/>
              </a:rPr>
              <a:t>By </a:t>
            </a:r>
            <a:r>
              <a:rPr lang="en-US" altLang="en-US" sz="3200" i="1">
                <a:latin typeface="Arial" panose="020B0604020202020204" pitchFamily="34" charset="0"/>
              </a:rPr>
              <a:t>Por </a:t>
            </a:r>
            <a:r>
              <a:rPr lang="en-US" altLang="en-US" sz="3200">
                <a:latin typeface="Arial" panose="020B0604020202020204" pitchFamily="34" charset="0"/>
              </a:rPr>
              <a:t>David Batty</a:t>
            </a:r>
          </a:p>
        </p:txBody>
      </p:sp>
      <p:sp>
        <p:nvSpPr>
          <p:cNvPr id="15366" name="Footer Placeholder 5">
            <a:extLst>
              <a:ext uri="{FF2B5EF4-FFF2-40B4-BE49-F238E27FC236}">
                <a16:creationId xmlns:a16="http://schemas.microsoft.com/office/drawing/2014/main" id="{D7B8C6BF-DAFC-4D32-B2ED-9001CC24FA2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pic>
        <p:nvPicPr>
          <p:cNvPr id="15367" name="Picture 1">
            <a:extLst>
              <a:ext uri="{FF2B5EF4-FFF2-40B4-BE49-F238E27FC236}">
                <a16:creationId xmlns:a16="http://schemas.microsoft.com/office/drawing/2014/main" id="{18B9E9A3-8F99-41CA-8EF8-BAE040BF77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241675"/>
            <a:ext cx="36576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2">
            <a:extLst>
              <a:ext uri="{FF2B5EF4-FFF2-40B4-BE49-F238E27FC236}">
                <a16:creationId xmlns:a16="http://schemas.microsoft.com/office/drawing/2014/main" id="{B4278F08-B218-4F95-999B-F1B5043449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83450" y="4695825"/>
            <a:ext cx="251142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3">
            <a:extLst>
              <a:ext uri="{FF2B5EF4-FFF2-40B4-BE49-F238E27FC236}">
                <a16:creationId xmlns:a16="http://schemas.microsoft.com/office/drawing/2014/main" id="{0EC552F4-A071-412A-8A75-ADC79C8B75E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16163" y="4745038"/>
            <a:ext cx="2447925"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evt="onBegin" delay="0">
                          <p:tn val="2"/>
                        </p:cond>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stCondLst>
                                            <p:cond delay="0"/>
                                          </p:stCondLst>
                                        </p:cTn>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1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Effect transition="in" filter="dissolve">
                                      <p:cBhvr>
                                        <p:cTn id="13" dur="500">
                                          <p:stCondLst>
                                            <p:cond delay="0"/>
                                          </p:stCondLst>
                                        </p:cTn>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allAtOnce"/>
      <p:bldP spid="4101"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a:extLst>
              <a:ext uri="{FF2B5EF4-FFF2-40B4-BE49-F238E27FC236}">
                <a16:creationId xmlns:a16="http://schemas.microsoft.com/office/drawing/2014/main" id="{B021C516-D374-49F4-846D-8DB7869809A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4579" name="Slide Number Placeholder 5">
            <a:extLst>
              <a:ext uri="{FF2B5EF4-FFF2-40B4-BE49-F238E27FC236}">
                <a16:creationId xmlns:a16="http://schemas.microsoft.com/office/drawing/2014/main" id="{515556C4-9886-4C91-8516-32FED486F7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151BC52C-B119-4089-A33F-0B5380493133}" type="slidenum">
              <a:rPr lang="en-US" altLang="en-US" sz="1400" smtClean="0">
                <a:latin typeface="Arial" panose="020B0604020202020204" pitchFamily="34" charset="0"/>
              </a:rPr>
              <a:pPr lvl="1">
                <a:spcBef>
                  <a:spcPct val="0"/>
                </a:spcBef>
                <a:buClrTx/>
                <a:buFontTx/>
                <a:buNone/>
              </a:pPr>
              <a:t>10</a:t>
            </a:fld>
            <a:endParaRPr lang="en-US" altLang="en-US" sz="1400"/>
          </a:p>
        </p:txBody>
      </p:sp>
      <p:sp>
        <p:nvSpPr>
          <p:cNvPr id="52226" name="Rectangle 2">
            <a:extLst>
              <a:ext uri="{FF2B5EF4-FFF2-40B4-BE49-F238E27FC236}">
                <a16:creationId xmlns:a16="http://schemas.microsoft.com/office/drawing/2014/main" id="{694A67F3-3992-49E5-AE35-B58D4692D8E0}"/>
              </a:ext>
            </a:extLst>
          </p:cNvPr>
          <p:cNvSpPr>
            <a:spLocks noGrp="1" noChangeArrowheads="1"/>
          </p:cNvSpPr>
          <p:nvPr>
            <p:ph type="title"/>
          </p:nvPr>
        </p:nvSpPr>
        <p:spPr>
          <a:xfrm>
            <a:off x="1860550" y="188913"/>
            <a:ext cx="8507413" cy="1235075"/>
          </a:xfrm>
        </p:spPr>
        <p:txBody>
          <a:bodyPr/>
          <a:lstStyle/>
          <a:p>
            <a:pPr eaLnBrk="1" hangingPunct="1">
              <a:defRPr/>
            </a:pPr>
            <a:r>
              <a:rPr lang="en-US" sz="3200" dirty="0"/>
              <a:t>B. How to use the Daily Goal Sheet        </a:t>
            </a:r>
            <a:r>
              <a:rPr lang="es-ES" sz="3200" i="1" dirty="0"/>
              <a:t>Cómo usar la Hoja de objetivos diarios</a:t>
            </a:r>
            <a:endParaRPr lang="en-US" sz="3200" i="1" dirty="0"/>
          </a:p>
        </p:txBody>
      </p:sp>
      <p:sp>
        <p:nvSpPr>
          <p:cNvPr id="52227" name="Rectangle 3">
            <a:extLst>
              <a:ext uri="{FF2B5EF4-FFF2-40B4-BE49-F238E27FC236}">
                <a16:creationId xmlns:a16="http://schemas.microsoft.com/office/drawing/2014/main" id="{B4507D53-D597-4B73-A6BF-7A0EB7A5E6BE}"/>
              </a:ext>
            </a:extLst>
          </p:cNvPr>
          <p:cNvSpPr>
            <a:spLocks noGrp="1" noChangeArrowheads="1"/>
          </p:cNvSpPr>
          <p:nvPr>
            <p:ph type="body" idx="1"/>
          </p:nvPr>
        </p:nvSpPr>
        <p:spPr>
          <a:xfrm>
            <a:off x="1739900" y="1341438"/>
            <a:ext cx="8712200" cy="5078412"/>
          </a:xfrm>
        </p:spPr>
        <p:txBody>
          <a:bodyPr/>
          <a:lstStyle/>
          <a:p>
            <a:pPr marL="0" indent="0" eaLnBrk="1" hangingPunct="1">
              <a:buFont typeface="Wingdings" panose="05000000000000000000" pitchFamily="2" charset="2"/>
              <a:buNone/>
              <a:defRPr/>
            </a:pPr>
            <a:r>
              <a:rPr lang="en-US" sz="2800" dirty="0">
                <a:effectLst>
                  <a:outerShdw blurRad="38100" dist="38100" dir="2700000" algn="tl">
                    <a:srgbClr val="000000"/>
                  </a:outerShdw>
                </a:effectLst>
              </a:rPr>
              <a:t>5. The teacher needs to approve the new goals for tomorrow and also sign off on the completion of the student’s goals for today.                                                   </a:t>
            </a:r>
            <a:r>
              <a:rPr lang="es-ES" sz="2800" i="1" dirty="0">
                <a:effectLst>
                  <a:outerShdw blurRad="38100" dist="38100" dir="2700000" algn="tl">
                    <a:srgbClr val="000000"/>
                  </a:outerShdw>
                </a:effectLst>
              </a:rPr>
              <a:t>El maestro necesita aprobar el nuevo objetivo para mañana y también comprobar que el estudiante haya cumplido con los objetivos para hoy</a:t>
            </a:r>
            <a:r>
              <a:rPr lang="es-ES" sz="2800" dirty="0">
                <a:effectLst>
                  <a:outerShdw blurRad="38100" dist="38100" dir="2700000" algn="tl">
                    <a:srgbClr val="000000"/>
                  </a:outerShdw>
                </a:effectLst>
              </a:rPr>
              <a:t>.                                  </a:t>
            </a:r>
            <a:r>
              <a:rPr lang="en-US" sz="2800" dirty="0">
                <a:effectLst>
                  <a:outerShdw blurRad="38100" dist="38100" dir="2700000" algn="tl">
                    <a:srgbClr val="000000"/>
                  </a:outerShdw>
                </a:effectLst>
              </a:rPr>
              <a:t>--Teacher can review these goals after class if unable to complete it during class.                                                      </a:t>
            </a:r>
            <a:r>
              <a:rPr lang="es-ES" sz="2800" i="1" dirty="0">
                <a:effectLst>
                  <a:outerShdw blurRad="38100" dist="38100" dir="2700000" algn="tl">
                    <a:srgbClr val="000000"/>
                  </a:outerShdw>
                </a:effectLst>
              </a:rPr>
              <a:t>--El maestro puede revisar estos objetivos después de la clase si no le es posible hacerlo durante la clase.</a:t>
            </a:r>
            <a:endParaRPr lang="en-US" dirty="0">
              <a:effectLst>
                <a:outerShdw blurRad="38100" dist="38100" dir="2700000" algn="tl">
                  <a:srgbClr val="000000"/>
                </a:outerShdw>
              </a:effectLst>
            </a:endParaRPr>
          </a:p>
        </p:txBody>
      </p:sp>
      <p:sp>
        <p:nvSpPr>
          <p:cNvPr id="24582" name="Footer Placeholder 5">
            <a:extLst>
              <a:ext uri="{FF2B5EF4-FFF2-40B4-BE49-F238E27FC236}">
                <a16:creationId xmlns:a16="http://schemas.microsoft.com/office/drawing/2014/main" id="{6311A977-838D-43D7-9F5B-3AF5F66B6AE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animEffect transition="in" filter="fade">
                                      <p:cBhvr>
                                        <p:cTn id="9" dur="500"/>
                                        <p:tgtEl>
                                          <p:spTgt spid="52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227">
                                            <p:txEl>
                                              <p:pRg st="0" end="0"/>
                                            </p:txEl>
                                          </p:spTgt>
                                        </p:tgtEl>
                                        <p:attrNameLst>
                                          <p:attrName>style.visibility</p:attrName>
                                        </p:attrNameLst>
                                      </p:cBhvr>
                                      <p:to>
                                        <p:strVal val="visible"/>
                                      </p:to>
                                    </p:set>
                                    <p:animEffect transition="in" filter="fade">
                                      <p:cBhvr>
                                        <p:cTn id="14" dur="1000">
                                          <p:stCondLst>
                                            <p:cond delay="0"/>
                                          </p:stCondLst>
                                        </p:cTn>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Date Placeholder 3">
            <a:extLst>
              <a:ext uri="{FF2B5EF4-FFF2-40B4-BE49-F238E27FC236}">
                <a16:creationId xmlns:a16="http://schemas.microsoft.com/office/drawing/2014/main" id="{44FA6249-7A51-4227-B21F-19F9E4E9406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5603" name="Slide Number Placeholder 5">
            <a:extLst>
              <a:ext uri="{FF2B5EF4-FFF2-40B4-BE49-F238E27FC236}">
                <a16:creationId xmlns:a16="http://schemas.microsoft.com/office/drawing/2014/main" id="{155C3ED4-C361-442C-BA29-11D269FBF9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F632F5D4-C3D6-4C8C-881C-5A40E441DDB5}" type="slidenum">
              <a:rPr lang="en-US" altLang="en-US" sz="1400" smtClean="0">
                <a:latin typeface="Arial" panose="020B0604020202020204" pitchFamily="34" charset="0"/>
              </a:rPr>
              <a:pPr lvl="1">
                <a:spcBef>
                  <a:spcPct val="0"/>
                </a:spcBef>
                <a:buClrTx/>
                <a:buFontTx/>
                <a:buNone/>
              </a:pPr>
              <a:t>11</a:t>
            </a:fld>
            <a:endParaRPr lang="en-US" altLang="en-US" sz="1400"/>
          </a:p>
        </p:txBody>
      </p:sp>
      <p:sp>
        <p:nvSpPr>
          <p:cNvPr id="52226" name="Rectangle 2">
            <a:extLst>
              <a:ext uri="{FF2B5EF4-FFF2-40B4-BE49-F238E27FC236}">
                <a16:creationId xmlns:a16="http://schemas.microsoft.com/office/drawing/2014/main" id="{C28D2686-155C-4CBB-8DB1-603E2D8C7A59}"/>
              </a:ext>
            </a:extLst>
          </p:cNvPr>
          <p:cNvSpPr>
            <a:spLocks noGrp="1" noChangeArrowheads="1"/>
          </p:cNvSpPr>
          <p:nvPr>
            <p:ph type="title"/>
          </p:nvPr>
        </p:nvSpPr>
        <p:spPr>
          <a:xfrm>
            <a:off x="1860550" y="188913"/>
            <a:ext cx="8507413" cy="1235075"/>
          </a:xfrm>
        </p:spPr>
        <p:txBody>
          <a:bodyPr/>
          <a:lstStyle/>
          <a:p>
            <a:pPr eaLnBrk="1" hangingPunct="1">
              <a:defRPr/>
            </a:pPr>
            <a:r>
              <a:rPr lang="en-US" sz="3200" dirty="0"/>
              <a:t>B. How to use the Daily Goal Sheet        </a:t>
            </a:r>
            <a:r>
              <a:rPr lang="es-ES" sz="3200" i="1" dirty="0"/>
              <a:t>Cómo usar la Hoja de objetivos diarios</a:t>
            </a:r>
            <a:endParaRPr lang="en-US" sz="3200" i="1" dirty="0"/>
          </a:p>
        </p:txBody>
      </p:sp>
      <p:sp>
        <p:nvSpPr>
          <p:cNvPr id="52227" name="Rectangle 3">
            <a:extLst>
              <a:ext uri="{FF2B5EF4-FFF2-40B4-BE49-F238E27FC236}">
                <a16:creationId xmlns:a16="http://schemas.microsoft.com/office/drawing/2014/main" id="{4EBB6BE6-B19B-461F-85BB-A5F8BF64D99D}"/>
              </a:ext>
            </a:extLst>
          </p:cNvPr>
          <p:cNvSpPr>
            <a:spLocks noGrp="1" noChangeArrowheads="1"/>
          </p:cNvSpPr>
          <p:nvPr>
            <p:ph type="body" idx="1"/>
          </p:nvPr>
        </p:nvSpPr>
        <p:spPr>
          <a:xfrm>
            <a:off x="1739900" y="1341438"/>
            <a:ext cx="8712200" cy="5078412"/>
          </a:xfrm>
        </p:spPr>
        <p:txBody>
          <a:bodyPr/>
          <a:lstStyle/>
          <a:p>
            <a:pPr marL="0" indent="0" eaLnBrk="1" hangingPunct="1">
              <a:buFont typeface="Wingdings" panose="05000000000000000000" pitchFamily="2" charset="2"/>
              <a:buNone/>
              <a:defRPr/>
            </a:pPr>
            <a:r>
              <a:rPr lang="en-US" sz="2800" dirty="0">
                <a:effectLst>
                  <a:outerShdw blurRad="38100" dist="38100" dir="2700000" algn="tl">
                    <a:srgbClr val="000000"/>
                  </a:outerShdw>
                </a:effectLst>
              </a:rPr>
              <a:t>6. If the teacher finds the goals unacceptable, he can have the student revise the goals at the beginning of the next class session.                                                                      </a:t>
            </a:r>
            <a:r>
              <a:rPr lang="es-ES" sz="2800" i="1" dirty="0">
                <a:effectLst>
                  <a:outerShdw blurRad="38100" dist="38100" dir="2700000" algn="tl">
                    <a:srgbClr val="000000"/>
                  </a:outerShdw>
                </a:effectLst>
              </a:rPr>
              <a:t>Si el maestro ve que los objetivos no son aceptables, puede pedir al estudiante que los revise al comienzo de la próxima sesión.</a:t>
            </a:r>
            <a:endParaRPr lang="en-US" sz="1800" i="1" dirty="0">
              <a:effectLst>
                <a:outerShdw blurRad="38100" dist="38100" dir="2700000" algn="tl">
                  <a:srgbClr val="000000"/>
                </a:outerShdw>
              </a:effectLst>
            </a:endParaRPr>
          </a:p>
          <a:p>
            <a:pPr marL="0" indent="0" eaLnBrk="1" hangingPunct="1">
              <a:buFont typeface="Wingdings" panose="05000000000000000000" pitchFamily="2" charset="2"/>
              <a:buNone/>
              <a:defRPr/>
            </a:pPr>
            <a:r>
              <a:rPr lang="en-US" sz="2800" dirty="0">
                <a:effectLst>
                  <a:outerShdw blurRad="38100" dist="38100" dir="2700000" algn="tl">
                    <a:srgbClr val="000000"/>
                  </a:outerShdw>
                </a:effectLst>
              </a:rPr>
              <a:t>7. If a student has a problem with not completing his goals, the teacher may need to put a specific priority on which goals must be completed first.                                  </a:t>
            </a:r>
            <a:r>
              <a:rPr lang="es-ES" sz="2800" i="1" dirty="0">
                <a:effectLst>
                  <a:outerShdw blurRad="38100" dist="38100" dir="2700000" algn="tl">
                    <a:srgbClr val="000000"/>
                  </a:outerShdw>
                </a:effectLst>
              </a:rPr>
              <a:t>Si algún estudiante tiene problemas para cumplir con sus objetivos, podría ser necesario que el maestro asigne una prioridad específica a los objetivos con los que debe cumplir primero.</a:t>
            </a:r>
          </a:p>
          <a:p>
            <a:pPr marL="0" indent="0" eaLnBrk="1" hangingPunct="1">
              <a:buFont typeface="Wingdings" panose="05000000000000000000" pitchFamily="2" charset="2"/>
              <a:buNone/>
              <a:defRPr/>
            </a:pPr>
            <a:endParaRPr lang="es-ES" sz="2800" dirty="0">
              <a:effectLst>
                <a:outerShdw blurRad="38100" dist="38100" dir="2700000" algn="tl">
                  <a:srgbClr val="000000"/>
                </a:outerShdw>
              </a:effectLst>
            </a:endParaRPr>
          </a:p>
          <a:p>
            <a:pPr marL="0" indent="0" eaLnBrk="1" hangingPunct="1">
              <a:buFont typeface="Wingdings" panose="05000000000000000000" pitchFamily="2" charset="2"/>
              <a:buNone/>
              <a:defRPr/>
            </a:pPr>
            <a:endParaRPr lang="pt-BR" sz="2800" i="1" dirty="0">
              <a:effectLst>
                <a:outerShdw blurRad="38100" dist="38100" dir="2700000" algn="tl">
                  <a:srgbClr val="000000"/>
                </a:outerShdw>
              </a:effectLst>
            </a:endParaRPr>
          </a:p>
          <a:p>
            <a:pPr marL="0" indent="0" eaLnBrk="1" hangingPunct="1">
              <a:buFont typeface="Wingdings" panose="05000000000000000000" pitchFamily="2" charset="2"/>
              <a:buNone/>
              <a:defRPr/>
            </a:pPr>
            <a:endParaRPr lang="en-US" sz="2800" i="1" dirty="0">
              <a:effectLst>
                <a:outerShdw blurRad="38100" dist="38100" dir="2700000" algn="tl">
                  <a:srgbClr val="000000"/>
                </a:outerShdw>
              </a:effectLst>
            </a:endParaRPr>
          </a:p>
          <a:p>
            <a:pPr marL="0" indent="0" eaLnBrk="1" hangingPunct="1">
              <a:buFont typeface="Wingdings" panose="05000000000000000000" pitchFamily="2" charset="2"/>
              <a:buNone/>
              <a:defRPr/>
            </a:pPr>
            <a:endParaRPr lang="en-US" dirty="0">
              <a:effectLst>
                <a:outerShdw blurRad="38100" dist="38100" dir="2700000" algn="tl">
                  <a:srgbClr val="000000"/>
                </a:outerShdw>
              </a:effectLst>
            </a:endParaRPr>
          </a:p>
        </p:txBody>
      </p:sp>
      <p:sp>
        <p:nvSpPr>
          <p:cNvPr id="25606" name="Footer Placeholder 5">
            <a:extLst>
              <a:ext uri="{FF2B5EF4-FFF2-40B4-BE49-F238E27FC236}">
                <a16:creationId xmlns:a16="http://schemas.microsoft.com/office/drawing/2014/main" id="{07765A83-445E-42E5-8370-A365AD04FCE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animEffect transition="in" filter="fade">
                                      <p:cBhvr>
                                        <p:cTn id="9" dur="500"/>
                                        <p:tgtEl>
                                          <p:spTgt spid="52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227">
                                            <p:txEl>
                                              <p:pRg st="0" end="0"/>
                                            </p:txEl>
                                          </p:spTgt>
                                        </p:tgtEl>
                                        <p:attrNameLst>
                                          <p:attrName>style.visibility</p:attrName>
                                        </p:attrNameLst>
                                      </p:cBhvr>
                                      <p:to>
                                        <p:strVal val="visible"/>
                                      </p:to>
                                    </p:set>
                                    <p:animEffect transition="in" filter="fade">
                                      <p:cBhvr>
                                        <p:cTn id="14" dur="1000">
                                          <p:stCondLst>
                                            <p:cond delay="0"/>
                                          </p:stCondLst>
                                        </p:cTn>
                                        <p:tgtEl>
                                          <p:spTgt spid="5222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Effect transition="in" filter="fade">
                                      <p:cBhvr>
                                        <p:cTn id="19" dur="1000">
                                          <p:stCondLst>
                                            <p:cond delay="0"/>
                                          </p:stCondLst>
                                        </p:cTn>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Date Placeholder 3">
            <a:extLst>
              <a:ext uri="{FF2B5EF4-FFF2-40B4-BE49-F238E27FC236}">
                <a16:creationId xmlns:a16="http://schemas.microsoft.com/office/drawing/2014/main" id="{79AFBAA4-458F-424C-9351-9B4DC4A37CB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6627" name="Slide Number Placeholder 5">
            <a:extLst>
              <a:ext uri="{FF2B5EF4-FFF2-40B4-BE49-F238E27FC236}">
                <a16:creationId xmlns:a16="http://schemas.microsoft.com/office/drawing/2014/main" id="{1B19EA52-C685-4669-AD49-B8344D00542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EA041D8C-8A34-45EE-8B3C-5D8908B0D6F0}" type="slidenum">
              <a:rPr lang="en-US" altLang="en-US" sz="1400" smtClean="0">
                <a:latin typeface="Arial" panose="020B0604020202020204" pitchFamily="34" charset="0"/>
              </a:rPr>
              <a:pPr lvl="1">
                <a:spcBef>
                  <a:spcPct val="0"/>
                </a:spcBef>
                <a:buClrTx/>
                <a:buFontTx/>
                <a:buNone/>
              </a:pPr>
              <a:t>12</a:t>
            </a:fld>
            <a:endParaRPr lang="en-US" altLang="en-US" sz="1400"/>
          </a:p>
        </p:txBody>
      </p:sp>
      <p:sp>
        <p:nvSpPr>
          <p:cNvPr id="56322" name="Rectangle 2">
            <a:extLst>
              <a:ext uri="{FF2B5EF4-FFF2-40B4-BE49-F238E27FC236}">
                <a16:creationId xmlns:a16="http://schemas.microsoft.com/office/drawing/2014/main" id="{9CE2DC9C-3426-4FCF-A2D1-1ADB2A24DB14}"/>
              </a:ext>
            </a:extLst>
          </p:cNvPr>
          <p:cNvSpPr>
            <a:spLocks noGrp="1" noChangeArrowheads="1"/>
          </p:cNvSpPr>
          <p:nvPr>
            <p:ph type="title"/>
          </p:nvPr>
        </p:nvSpPr>
        <p:spPr>
          <a:xfrm>
            <a:off x="1631950" y="260350"/>
            <a:ext cx="9036050" cy="1512888"/>
          </a:xfrm>
        </p:spPr>
        <p:txBody>
          <a:bodyPr/>
          <a:lstStyle/>
          <a:p>
            <a:pPr eaLnBrk="1" hangingPunct="1">
              <a:defRPr/>
            </a:pPr>
            <a:r>
              <a:rPr lang="en-US" sz="3200" dirty="0"/>
              <a:t>C. Why use the Daily Checklist  for Teachers?</a:t>
            </a:r>
            <a:r>
              <a:rPr lang="pt-BR" sz="3200" dirty="0"/>
              <a:t> </a:t>
            </a:r>
            <a:r>
              <a:rPr lang="es-ES" sz="3200" i="1" dirty="0"/>
              <a:t>¿Por qué usar la Lista diaria de revisión para los maestros?</a:t>
            </a:r>
            <a:endParaRPr lang="en-US" sz="3200" i="1" dirty="0"/>
          </a:p>
        </p:txBody>
      </p:sp>
      <p:sp>
        <p:nvSpPr>
          <p:cNvPr id="56323" name="Rectangle 3">
            <a:extLst>
              <a:ext uri="{FF2B5EF4-FFF2-40B4-BE49-F238E27FC236}">
                <a16:creationId xmlns:a16="http://schemas.microsoft.com/office/drawing/2014/main" id="{5E8CDF0C-8D66-4EB7-BA76-3D2A57C112A9}"/>
              </a:ext>
            </a:extLst>
          </p:cNvPr>
          <p:cNvSpPr>
            <a:spLocks noGrp="1" noChangeArrowheads="1"/>
          </p:cNvSpPr>
          <p:nvPr>
            <p:ph type="body" idx="1"/>
          </p:nvPr>
        </p:nvSpPr>
        <p:spPr>
          <a:xfrm>
            <a:off x="1631950" y="1808163"/>
            <a:ext cx="8677275" cy="4611687"/>
          </a:xfrm>
        </p:spPr>
        <p:txBody>
          <a:bodyPr/>
          <a:lstStyle/>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1. Each student is at a different point in their PSNC studies.  It helps you stay organized.                                       </a:t>
            </a:r>
            <a:r>
              <a:rPr lang="es-ES" sz="2800" i="1" dirty="0">
                <a:effectLst>
                  <a:outerShdw blurRad="38100" dist="38100" dir="2700000" algn="tl">
                    <a:srgbClr val="000000"/>
                  </a:outerShdw>
                </a:effectLst>
              </a:rPr>
              <a:t>Cada estudiante está en un punto diferente de sus estudios de EPNC. Esto le ayuda a permanecer organizado.</a:t>
            </a:r>
            <a:endParaRPr lang="en-US" sz="2800" i="1" dirty="0">
              <a:effectLst>
                <a:outerShdw blurRad="38100" dist="38100" dir="2700000" algn="tl">
                  <a:srgbClr val="000000"/>
                </a:outerShdw>
              </a:effectLst>
            </a:endParaRPr>
          </a:p>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2. If you know what they are working on, you have a higher degree of accountability.                                         </a:t>
            </a:r>
            <a:r>
              <a:rPr lang="es-ES" sz="2800" i="1" dirty="0">
                <a:effectLst>
                  <a:outerShdw blurRad="38100" dist="38100" dir="2700000" algn="tl">
                    <a:srgbClr val="000000"/>
                  </a:outerShdw>
                </a:effectLst>
              </a:rPr>
              <a:t>Si usted sabe en qué están trabajando, tiene un mayor grado de responsabilidad.</a:t>
            </a:r>
            <a:endParaRPr lang="en-US" sz="2800" i="1" dirty="0">
              <a:effectLst>
                <a:outerShdw blurRad="38100" dist="38100" dir="2700000" algn="tl">
                  <a:srgbClr val="000000"/>
                </a:outerShdw>
              </a:effectLst>
            </a:endParaRPr>
          </a:p>
        </p:txBody>
      </p:sp>
      <p:sp>
        <p:nvSpPr>
          <p:cNvPr id="26630" name="Footer Placeholder 5">
            <a:extLst>
              <a:ext uri="{FF2B5EF4-FFF2-40B4-BE49-F238E27FC236}">
                <a16:creationId xmlns:a16="http://schemas.microsoft.com/office/drawing/2014/main" id="{831E1E60-D1CA-4857-86E3-DFC9CC2B142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
                                          </p:val>
                                        </p:tav>
                                        <p:tav tm="100000">
                                          <p:val>
                                            <p:strVal val="#ppt_w"/>
                                          </p:val>
                                        </p:tav>
                                      </p:tavLst>
                                    </p:anim>
                                    <p:anim calcmode="lin" valueType="num">
                                      <p:cBhvr>
                                        <p:cTn id="8" dur="500" fill="hold"/>
                                        <p:tgtEl>
                                          <p:spTgt spid="56322"/>
                                        </p:tgtEl>
                                        <p:attrNameLst>
                                          <p:attrName>ppt_h</p:attrName>
                                        </p:attrNameLst>
                                      </p:cBhvr>
                                      <p:tavLst>
                                        <p:tav tm="0">
                                          <p:val>
                                            <p:fltVal val="0"/>
                                          </p:val>
                                        </p:tav>
                                        <p:tav tm="100000">
                                          <p:val>
                                            <p:strVal val="#ppt_h"/>
                                          </p:val>
                                        </p:tav>
                                      </p:tavLst>
                                    </p:anim>
                                    <p:animEffect transition="in" filter="fade">
                                      <p:cBhvr>
                                        <p:cTn id="9" dur="500"/>
                                        <p:tgtEl>
                                          <p:spTgt spid="563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6323">
                                            <p:txEl>
                                              <p:pRg st="0" end="0"/>
                                            </p:txEl>
                                          </p:spTgt>
                                        </p:tgtEl>
                                        <p:attrNameLst>
                                          <p:attrName>style.visibility</p:attrName>
                                        </p:attrNameLst>
                                      </p:cBhvr>
                                      <p:to>
                                        <p:strVal val="visible"/>
                                      </p:to>
                                    </p:set>
                                    <p:animEffect transition="in" filter="fade">
                                      <p:cBhvr>
                                        <p:cTn id="14" dur="1000">
                                          <p:stCondLst>
                                            <p:cond delay="0"/>
                                          </p:stCondLst>
                                        </p:cTn>
                                        <p:tgtEl>
                                          <p:spTgt spid="5632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Effect transition="in" filter="fade">
                                      <p:cBhvr>
                                        <p:cTn id="19" dur="1000">
                                          <p:stCondLst>
                                            <p:cond delay="0"/>
                                          </p:stCondLst>
                                        </p:cTn>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Date Placeholder 3">
            <a:extLst>
              <a:ext uri="{FF2B5EF4-FFF2-40B4-BE49-F238E27FC236}">
                <a16:creationId xmlns:a16="http://schemas.microsoft.com/office/drawing/2014/main" id="{95DCF7AE-B3B3-42CB-AE64-AD02981BA78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7651" name="Slide Number Placeholder 5">
            <a:extLst>
              <a:ext uri="{FF2B5EF4-FFF2-40B4-BE49-F238E27FC236}">
                <a16:creationId xmlns:a16="http://schemas.microsoft.com/office/drawing/2014/main" id="{9C8862CC-BC0A-4071-9A09-716F82E5B2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BDEEC575-CB5B-4E11-9EF4-17EC4EF390CA}" type="slidenum">
              <a:rPr lang="en-US" altLang="en-US" sz="1400" smtClean="0">
                <a:latin typeface="Arial" panose="020B0604020202020204" pitchFamily="34" charset="0"/>
              </a:rPr>
              <a:pPr lvl="1">
                <a:spcBef>
                  <a:spcPct val="0"/>
                </a:spcBef>
                <a:buClrTx/>
                <a:buFontTx/>
                <a:buNone/>
              </a:pPr>
              <a:t>13</a:t>
            </a:fld>
            <a:endParaRPr lang="en-US" altLang="en-US" sz="1400"/>
          </a:p>
        </p:txBody>
      </p:sp>
      <p:sp>
        <p:nvSpPr>
          <p:cNvPr id="56322" name="Rectangle 2">
            <a:extLst>
              <a:ext uri="{FF2B5EF4-FFF2-40B4-BE49-F238E27FC236}">
                <a16:creationId xmlns:a16="http://schemas.microsoft.com/office/drawing/2014/main" id="{F0521EA3-0273-47FC-B068-0288ADA64800}"/>
              </a:ext>
            </a:extLst>
          </p:cNvPr>
          <p:cNvSpPr>
            <a:spLocks noGrp="1" noChangeArrowheads="1"/>
          </p:cNvSpPr>
          <p:nvPr>
            <p:ph type="title"/>
          </p:nvPr>
        </p:nvSpPr>
        <p:spPr>
          <a:xfrm>
            <a:off x="1631950" y="260350"/>
            <a:ext cx="9036050" cy="1512888"/>
          </a:xfrm>
        </p:spPr>
        <p:txBody>
          <a:bodyPr/>
          <a:lstStyle/>
          <a:p>
            <a:pPr eaLnBrk="1" hangingPunct="1">
              <a:defRPr/>
            </a:pPr>
            <a:r>
              <a:rPr lang="en-US" sz="3200" dirty="0"/>
              <a:t>C. Why use the Daily Checklist  for Teachers?</a:t>
            </a:r>
            <a:r>
              <a:rPr lang="pt-BR" sz="3200" dirty="0"/>
              <a:t> </a:t>
            </a:r>
            <a:r>
              <a:rPr lang="es-ES" sz="3200" i="1" dirty="0"/>
              <a:t>Cómo usar la Lista diaria de revisión para los maestros</a:t>
            </a:r>
            <a:endParaRPr lang="en-US" sz="3200" i="1" dirty="0"/>
          </a:p>
        </p:txBody>
      </p:sp>
      <p:sp>
        <p:nvSpPr>
          <p:cNvPr id="56323" name="Rectangle 3">
            <a:extLst>
              <a:ext uri="{FF2B5EF4-FFF2-40B4-BE49-F238E27FC236}">
                <a16:creationId xmlns:a16="http://schemas.microsoft.com/office/drawing/2014/main" id="{7D47B2F6-5284-485E-BF79-AB899124BB9E}"/>
              </a:ext>
            </a:extLst>
          </p:cNvPr>
          <p:cNvSpPr>
            <a:spLocks noGrp="1" noChangeArrowheads="1"/>
          </p:cNvSpPr>
          <p:nvPr>
            <p:ph type="body" idx="1"/>
          </p:nvPr>
        </p:nvSpPr>
        <p:spPr>
          <a:xfrm>
            <a:off x="1631950" y="1808163"/>
            <a:ext cx="8677275" cy="4611687"/>
          </a:xfrm>
        </p:spPr>
        <p:txBody>
          <a:bodyPr/>
          <a:lstStyle/>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3.  If a different staff needs to teach tomorrow, the </a:t>
            </a:r>
            <a:r>
              <a:rPr lang="en-US" sz="2800" dirty="0">
                <a:solidFill>
                  <a:srgbClr val="FFC000"/>
                </a:solidFill>
                <a:effectLst>
                  <a:outerShdw blurRad="38100" dist="38100" dir="2700000" algn="tl">
                    <a:srgbClr val="000000"/>
                  </a:outerShdw>
                </a:effectLst>
              </a:rPr>
              <a:t>Daily Checklist for Teachers </a:t>
            </a:r>
            <a:r>
              <a:rPr lang="en-US" sz="2800" dirty="0">
                <a:effectLst>
                  <a:outerShdw blurRad="38100" dist="38100" dir="2700000" algn="tl">
                    <a:srgbClr val="000000"/>
                  </a:outerShdw>
                </a:effectLst>
              </a:rPr>
              <a:t>will help him to know where each student is at in their studies.                                              </a:t>
            </a:r>
            <a:r>
              <a:rPr lang="es-ES" sz="2800" i="1" dirty="0">
                <a:effectLst>
                  <a:outerShdw blurRad="38100" dist="38100" dir="2700000" algn="tl">
                    <a:srgbClr val="000000"/>
                  </a:outerShdw>
                </a:effectLst>
              </a:rPr>
              <a:t>Si otra persona del personal necesita enseñar mañana, la </a:t>
            </a:r>
            <a:r>
              <a:rPr lang="es-ES" sz="2800" i="1" dirty="0">
                <a:solidFill>
                  <a:srgbClr val="FFCC00"/>
                </a:solidFill>
                <a:effectLst>
                  <a:outerShdw blurRad="38100" dist="38100" dir="2700000" algn="tl">
                    <a:srgbClr val="000000"/>
                  </a:outerShdw>
                </a:effectLst>
              </a:rPr>
              <a:t>Hoja diaria de revisión para los maestros </a:t>
            </a:r>
            <a:r>
              <a:rPr lang="es-ES" sz="2800" i="1" dirty="0">
                <a:effectLst>
                  <a:outerShdw blurRad="38100" dist="38100" dir="2700000" algn="tl">
                    <a:srgbClr val="000000"/>
                  </a:outerShdw>
                </a:effectLst>
              </a:rPr>
              <a:t>le ayudará a esa persona saber en qué punto de sus estudios está cada estudiante.</a:t>
            </a:r>
            <a:endParaRPr lang="en-US" sz="2800" i="1" dirty="0">
              <a:effectLst>
                <a:outerShdw blurRad="38100" dist="38100" dir="2700000" algn="tl">
                  <a:srgbClr val="000000"/>
                </a:outerShdw>
              </a:effectLst>
            </a:endParaRPr>
          </a:p>
        </p:txBody>
      </p:sp>
      <p:sp>
        <p:nvSpPr>
          <p:cNvPr id="27654" name="Footer Placeholder 5">
            <a:extLst>
              <a:ext uri="{FF2B5EF4-FFF2-40B4-BE49-F238E27FC236}">
                <a16:creationId xmlns:a16="http://schemas.microsoft.com/office/drawing/2014/main" id="{980DF64B-BE7C-4B58-B752-BD6BD27D4D2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
                                          </p:val>
                                        </p:tav>
                                        <p:tav tm="100000">
                                          <p:val>
                                            <p:strVal val="#ppt_w"/>
                                          </p:val>
                                        </p:tav>
                                      </p:tavLst>
                                    </p:anim>
                                    <p:anim calcmode="lin" valueType="num">
                                      <p:cBhvr>
                                        <p:cTn id="8" dur="500" fill="hold"/>
                                        <p:tgtEl>
                                          <p:spTgt spid="56322"/>
                                        </p:tgtEl>
                                        <p:attrNameLst>
                                          <p:attrName>ppt_h</p:attrName>
                                        </p:attrNameLst>
                                      </p:cBhvr>
                                      <p:tavLst>
                                        <p:tav tm="0">
                                          <p:val>
                                            <p:fltVal val="0"/>
                                          </p:val>
                                        </p:tav>
                                        <p:tav tm="100000">
                                          <p:val>
                                            <p:strVal val="#ppt_h"/>
                                          </p:val>
                                        </p:tav>
                                      </p:tavLst>
                                    </p:anim>
                                    <p:animEffect transition="in" filter="fade">
                                      <p:cBhvr>
                                        <p:cTn id="9" dur="500"/>
                                        <p:tgtEl>
                                          <p:spTgt spid="563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6323">
                                            <p:txEl>
                                              <p:pRg st="0" end="0"/>
                                            </p:txEl>
                                          </p:spTgt>
                                        </p:tgtEl>
                                        <p:attrNameLst>
                                          <p:attrName>style.visibility</p:attrName>
                                        </p:attrNameLst>
                                      </p:cBhvr>
                                      <p:to>
                                        <p:strVal val="visible"/>
                                      </p:to>
                                    </p:set>
                                    <p:animEffect transition="in" filter="fade">
                                      <p:cBhvr>
                                        <p:cTn id="14" dur="1000">
                                          <p:stCondLst>
                                            <p:cond delay="0"/>
                                          </p:stCondLst>
                                        </p:cTn>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8AD36D25-79D3-4B9F-A361-D9396F248AD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8675" name="Slide Number Placeholder 3">
            <a:extLst>
              <a:ext uri="{FF2B5EF4-FFF2-40B4-BE49-F238E27FC236}">
                <a16:creationId xmlns:a16="http://schemas.microsoft.com/office/drawing/2014/main" id="{95AD3DC1-B190-4159-A10B-83248CEC62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2E2D56C5-FE81-4445-9284-8171728CF1B8}" type="slidenum">
              <a:rPr lang="en-US" altLang="en-US" sz="1400" smtClean="0">
                <a:latin typeface="Arial" panose="020B0604020202020204" pitchFamily="34" charset="0"/>
              </a:rPr>
              <a:pPr lvl="1">
                <a:spcBef>
                  <a:spcPct val="0"/>
                </a:spcBef>
                <a:buClrTx/>
                <a:buFontTx/>
                <a:buNone/>
              </a:pPr>
              <a:t>14</a:t>
            </a:fld>
            <a:endParaRPr lang="en-US" altLang="en-US" sz="1400"/>
          </a:p>
        </p:txBody>
      </p:sp>
      <p:pic>
        <p:nvPicPr>
          <p:cNvPr id="28676" name="Picture 4" descr="3-6CDailChecklistforTeachersSample">
            <a:extLst>
              <a:ext uri="{FF2B5EF4-FFF2-40B4-BE49-F238E27FC236}">
                <a16:creationId xmlns:a16="http://schemas.microsoft.com/office/drawing/2014/main" id="{EE3EAC31-85DD-483D-AE80-60284F97B9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665" b="17625"/>
          <a:stretch>
            <a:fillRect/>
          </a:stretch>
        </p:blipFill>
        <p:spPr bwMode="auto">
          <a:xfrm>
            <a:off x="3059113" y="333375"/>
            <a:ext cx="6073775"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Footer Placeholder 4">
            <a:extLst>
              <a:ext uri="{FF2B5EF4-FFF2-40B4-BE49-F238E27FC236}">
                <a16:creationId xmlns:a16="http://schemas.microsoft.com/office/drawing/2014/main" id="{71FFAFE4-BAE5-41F3-9F6B-90123C4C6D3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a:extLst>
              <a:ext uri="{FF2B5EF4-FFF2-40B4-BE49-F238E27FC236}">
                <a16:creationId xmlns:a16="http://schemas.microsoft.com/office/drawing/2014/main" id="{59B13674-9A5A-4355-95E6-26F653860D8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9699" name="Footer Placeholder 2">
            <a:extLst>
              <a:ext uri="{FF2B5EF4-FFF2-40B4-BE49-F238E27FC236}">
                <a16:creationId xmlns:a16="http://schemas.microsoft.com/office/drawing/2014/main" id="{4E5240A0-44A1-4BAA-BCD1-BC116C7F27E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
        <p:nvSpPr>
          <p:cNvPr id="29700" name="Slide Number Placeholder 3">
            <a:extLst>
              <a:ext uri="{FF2B5EF4-FFF2-40B4-BE49-F238E27FC236}">
                <a16:creationId xmlns:a16="http://schemas.microsoft.com/office/drawing/2014/main" id="{0C56F9A6-70A6-4421-8460-3549C83238C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75BD9F64-8867-4B47-A6D0-3CBD7ED3B07E}" type="slidenum">
              <a:rPr lang="en-US" altLang="en-US" sz="1400" smtClean="0">
                <a:latin typeface="Arial" panose="020B0604020202020204" pitchFamily="34" charset="0"/>
              </a:rPr>
              <a:pPr lvl="1">
                <a:spcBef>
                  <a:spcPct val="0"/>
                </a:spcBef>
                <a:buClrTx/>
                <a:buFontTx/>
                <a:buNone/>
              </a:pPr>
              <a:t>15</a:t>
            </a:fld>
            <a:endParaRPr lang="en-US" altLang="en-US" sz="1400"/>
          </a:p>
        </p:txBody>
      </p:sp>
      <p:pic>
        <p:nvPicPr>
          <p:cNvPr id="3" name="Picture 2">
            <a:extLst>
              <a:ext uri="{FF2B5EF4-FFF2-40B4-BE49-F238E27FC236}">
                <a16:creationId xmlns:a16="http://schemas.microsoft.com/office/drawing/2014/main" id="{A54465D8-0930-4DD8-800B-FE6839D95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7628" y="224644"/>
            <a:ext cx="6517730" cy="6408712"/>
          </a:xfrm>
          <a:prstGeom prst="rect">
            <a:avLst/>
          </a:prstGeom>
        </p:spPr>
      </p:pic>
    </p:spTree>
    <p:extLst>
      <p:ext uri="{BB962C8B-B14F-4D97-AF65-F5344CB8AC3E}">
        <p14:creationId xmlns:p14="http://schemas.microsoft.com/office/powerpoint/2010/main" val="355410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Date Placeholder 3">
            <a:extLst>
              <a:ext uri="{FF2B5EF4-FFF2-40B4-BE49-F238E27FC236}">
                <a16:creationId xmlns:a16="http://schemas.microsoft.com/office/drawing/2014/main" id="{B6A9087E-CE40-411D-A047-8CDCC704171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30723" name="Slide Number Placeholder 5">
            <a:extLst>
              <a:ext uri="{FF2B5EF4-FFF2-40B4-BE49-F238E27FC236}">
                <a16:creationId xmlns:a16="http://schemas.microsoft.com/office/drawing/2014/main" id="{EAB832CA-6D50-4009-8968-8B65FA7029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5507B1EB-39F5-4E45-98BD-51A5EAEBCBC8}" type="slidenum">
              <a:rPr lang="en-US" altLang="en-US" sz="1400" smtClean="0">
                <a:latin typeface="Arial" panose="020B0604020202020204" pitchFamily="34" charset="0"/>
              </a:rPr>
              <a:pPr lvl="1">
                <a:spcBef>
                  <a:spcPct val="0"/>
                </a:spcBef>
                <a:buClrTx/>
                <a:buFontTx/>
                <a:buNone/>
              </a:pPr>
              <a:t>16</a:t>
            </a:fld>
            <a:endParaRPr lang="en-US" altLang="en-US" sz="1400"/>
          </a:p>
        </p:txBody>
      </p:sp>
      <p:sp>
        <p:nvSpPr>
          <p:cNvPr id="59394" name="Rectangle 2">
            <a:extLst>
              <a:ext uri="{FF2B5EF4-FFF2-40B4-BE49-F238E27FC236}">
                <a16:creationId xmlns:a16="http://schemas.microsoft.com/office/drawing/2014/main" id="{9553F575-33A0-414F-9B1F-608D9E95AE35}"/>
              </a:ext>
            </a:extLst>
          </p:cNvPr>
          <p:cNvSpPr>
            <a:spLocks noGrp="1" noChangeArrowheads="1"/>
          </p:cNvSpPr>
          <p:nvPr>
            <p:ph type="title"/>
          </p:nvPr>
        </p:nvSpPr>
        <p:spPr>
          <a:xfrm>
            <a:off x="1739900" y="152400"/>
            <a:ext cx="8928100" cy="1620838"/>
          </a:xfrm>
        </p:spPr>
        <p:txBody>
          <a:bodyPr/>
          <a:lstStyle/>
          <a:p>
            <a:pPr eaLnBrk="1" hangingPunct="1">
              <a:defRPr/>
            </a:pPr>
            <a:r>
              <a:rPr lang="en-US" sz="3200" dirty="0"/>
              <a:t>D. How to use the Daily Checklist for Teachers </a:t>
            </a:r>
            <a:r>
              <a:rPr lang="es-ES" sz="2800" i="1" dirty="0"/>
              <a:t>Cómo usar la Lista diaria de revisión para los maestros</a:t>
            </a:r>
            <a:endParaRPr lang="en-US" sz="2800" i="1" dirty="0"/>
          </a:p>
        </p:txBody>
      </p:sp>
      <p:sp>
        <p:nvSpPr>
          <p:cNvPr id="59395" name="Rectangle 3">
            <a:extLst>
              <a:ext uri="{FF2B5EF4-FFF2-40B4-BE49-F238E27FC236}">
                <a16:creationId xmlns:a16="http://schemas.microsoft.com/office/drawing/2014/main" id="{FBE07BD6-8D42-4402-9845-92A91C443483}"/>
              </a:ext>
            </a:extLst>
          </p:cNvPr>
          <p:cNvSpPr>
            <a:spLocks noGrp="1" noChangeArrowheads="1"/>
          </p:cNvSpPr>
          <p:nvPr>
            <p:ph type="body" idx="1"/>
          </p:nvPr>
        </p:nvSpPr>
        <p:spPr>
          <a:xfrm>
            <a:off x="1666875" y="1628775"/>
            <a:ext cx="8677275" cy="4791075"/>
          </a:xfrm>
        </p:spPr>
        <p:txBody>
          <a:bodyPr/>
          <a:lstStyle/>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1.This checklist becomes your guide to knowing where each student is at in their work today.                                   </a:t>
            </a:r>
            <a:r>
              <a:rPr lang="es-ES" sz="2800" i="1" dirty="0">
                <a:effectLst>
                  <a:outerShdw blurRad="38100" dist="38100" dir="2700000" algn="tl">
                    <a:srgbClr val="000000"/>
                  </a:outerShdw>
                </a:effectLst>
              </a:rPr>
              <a:t>Esta lista de revisión llega a ser su guía para saber en qué punto de su trabajo está cada estudiante hoy</a:t>
            </a:r>
            <a:r>
              <a:rPr lang="es-ES" sz="2800" dirty="0">
                <a:effectLst>
                  <a:outerShdw blurRad="38100" dist="38100" dir="2700000" algn="tl">
                    <a:srgbClr val="000000"/>
                  </a:outerShdw>
                </a:effectLst>
              </a:rPr>
              <a:t>.             </a:t>
            </a:r>
          </a:p>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2. If you have more than one teacher in the PSNC classroom, you still only have one </a:t>
            </a:r>
            <a:r>
              <a:rPr lang="en-US" sz="2800" dirty="0">
                <a:solidFill>
                  <a:srgbClr val="FFC000"/>
                </a:solidFill>
                <a:effectLst>
                  <a:outerShdw blurRad="38100" dist="38100" dir="2700000" algn="tl">
                    <a:srgbClr val="000000"/>
                  </a:outerShdw>
                </a:effectLst>
              </a:rPr>
              <a:t>Daily Checklist for Teachers</a:t>
            </a:r>
            <a:r>
              <a:rPr lang="en-US" sz="2800" dirty="0">
                <a:effectLst>
                  <a:outerShdw blurRad="38100" dist="38100" dir="2700000" algn="tl">
                    <a:srgbClr val="000000"/>
                  </a:outerShdw>
                </a:effectLst>
              </a:rPr>
              <a:t>.  You both put comments on the same one.        </a:t>
            </a:r>
            <a:r>
              <a:rPr lang="es-ES" sz="2800" i="1" dirty="0">
                <a:effectLst>
                  <a:outerShdw blurRad="38100" dist="38100" dir="2700000" algn="tl">
                    <a:srgbClr val="000000"/>
                  </a:outerShdw>
                </a:effectLst>
              </a:rPr>
              <a:t>Si hay más de un maestro en el aula de EPNC, siempre hay solamente una </a:t>
            </a:r>
            <a:r>
              <a:rPr lang="es-ES" sz="2800" i="1" dirty="0">
                <a:solidFill>
                  <a:srgbClr val="FFCC00"/>
                </a:solidFill>
                <a:effectLst>
                  <a:outerShdw blurRad="38100" dist="38100" dir="2700000" algn="tl">
                    <a:srgbClr val="000000"/>
                  </a:outerShdw>
                </a:effectLst>
              </a:rPr>
              <a:t>Hoja diaria de revisión para los maestros.</a:t>
            </a:r>
            <a:r>
              <a:rPr lang="es-ES" sz="2800" i="1" dirty="0">
                <a:effectLst>
                  <a:outerShdw blurRad="38100" dist="38100" dir="2700000" algn="tl">
                    <a:srgbClr val="000000"/>
                  </a:outerShdw>
                </a:effectLst>
              </a:rPr>
              <a:t>  Los dos ponen sus comentarios en la misma lista.</a:t>
            </a:r>
            <a:endParaRPr lang="en-US" sz="2800" i="1" dirty="0">
              <a:effectLst>
                <a:outerShdw blurRad="38100" dist="38100" dir="2700000" algn="tl">
                  <a:srgbClr val="000000"/>
                </a:outerShdw>
              </a:effectLst>
            </a:endParaRPr>
          </a:p>
        </p:txBody>
      </p:sp>
      <p:sp>
        <p:nvSpPr>
          <p:cNvPr id="30726" name="Footer Placeholder 5">
            <a:extLst>
              <a:ext uri="{FF2B5EF4-FFF2-40B4-BE49-F238E27FC236}">
                <a16:creationId xmlns:a16="http://schemas.microsoft.com/office/drawing/2014/main" id="{26432A49-968E-433D-AC0B-B8860379448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fltVal val="0"/>
                                          </p:val>
                                        </p:tav>
                                        <p:tav tm="100000">
                                          <p:val>
                                            <p:strVal val="#ppt_w"/>
                                          </p:val>
                                        </p:tav>
                                      </p:tavLst>
                                    </p:anim>
                                    <p:anim calcmode="lin" valueType="num">
                                      <p:cBhvr>
                                        <p:cTn id="8" dur="500" fill="hold"/>
                                        <p:tgtEl>
                                          <p:spTgt spid="59394"/>
                                        </p:tgtEl>
                                        <p:attrNameLst>
                                          <p:attrName>ppt_h</p:attrName>
                                        </p:attrNameLst>
                                      </p:cBhvr>
                                      <p:tavLst>
                                        <p:tav tm="0">
                                          <p:val>
                                            <p:fltVal val="0"/>
                                          </p:val>
                                        </p:tav>
                                        <p:tav tm="100000">
                                          <p:val>
                                            <p:strVal val="#ppt_h"/>
                                          </p:val>
                                        </p:tav>
                                      </p:tavLst>
                                    </p:anim>
                                    <p:animEffect transition="in" filter="fade">
                                      <p:cBhvr>
                                        <p:cTn id="9" dur="500"/>
                                        <p:tgtEl>
                                          <p:spTgt spid="593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9395">
                                            <p:txEl>
                                              <p:pRg st="0" end="0"/>
                                            </p:txEl>
                                          </p:spTgt>
                                        </p:tgtEl>
                                        <p:attrNameLst>
                                          <p:attrName>style.visibility</p:attrName>
                                        </p:attrNameLst>
                                      </p:cBhvr>
                                      <p:to>
                                        <p:strVal val="visible"/>
                                      </p:to>
                                    </p:set>
                                    <p:animEffect transition="in" filter="fade">
                                      <p:cBhvr>
                                        <p:cTn id="14" dur="1000">
                                          <p:stCondLst>
                                            <p:cond delay="0"/>
                                          </p:stCondLst>
                                        </p:cTn>
                                        <p:tgtEl>
                                          <p:spTgt spid="593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9395">
                                            <p:txEl>
                                              <p:pRg st="1" end="1"/>
                                            </p:txEl>
                                          </p:spTgt>
                                        </p:tgtEl>
                                        <p:attrNameLst>
                                          <p:attrName>style.visibility</p:attrName>
                                        </p:attrNameLst>
                                      </p:cBhvr>
                                      <p:to>
                                        <p:strVal val="visible"/>
                                      </p:to>
                                    </p:set>
                                    <p:animEffect transition="in" filter="fade">
                                      <p:cBhvr>
                                        <p:cTn id="19" dur="1000">
                                          <p:stCondLst>
                                            <p:cond delay="0"/>
                                          </p:stCondLst>
                                        </p:cTn>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Date Placeholder 3">
            <a:extLst>
              <a:ext uri="{FF2B5EF4-FFF2-40B4-BE49-F238E27FC236}">
                <a16:creationId xmlns:a16="http://schemas.microsoft.com/office/drawing/2014/main" id="{27D0DFD2-9C6B-4991-9D77-90502C1DD6E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31747" name="Slide Number Placeholder 5">
            <a:extLst>
              <a:ext uri="{FF2B5EF4-FFF2-40B4-BE49-F238E27FC236}">
                <a16:creationId xmlns:a16="http://schemas.microsoft.com/office/drawing/2014/main" id="{18CD809B-4E91-4026-9361-C4692A17F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77607018-2613-4D08-9B7A-4C8646822B31}" type="slidenum">
              <a:rPr lang="en-US" altLang="en-US" sz="1400" smtClean="0">
                <a:latin typeface="Arial" panose="020B0604020202020204" pitchFamily="34" charset="0"/>
              </a:rPr>
              <a:pPr lvl="1">
                <a:spcBef>
                  <a:spcPct val="0"/>
                </a:spcBef>
                <a:buClrTx/>
                <a:buFontTx/>
                <a:buNone/>
              </a:pPr>
              <a:t>17</a:t>
            </a:fld>
            <a:endParaRPr lang="en-US" altLang="en-US" sz="1400"/>
          </a:p>
        </p:txBody>
      </p:sp>
      <p:sp>
        <p:nvSpPr>
          <p:cNvPr id="59394" name="Rectangle 2">
            <a:extLst>
              <a:ext uri="{FF2B5EF4-FFF2-40B4-BE49-F238E27FC236}">
                <a16:creationId xmlns:a16="http://schemas.microsoft.com/office/drawing/2014/main" id="{28FCB102-E565-47A7-9D0E-CB2C3010CFC7}"/>
              </a:ext>
            </a:extLst>
          </p:cNvPr>
          <p:cNvSpPr>
            <a:spLocks noGrp="1" noChangeArrowheads="1"/>
          </p:cNvSpPr>
          <p:nvPr>
            <p:ph type="title"/>
          </p:nvPr>
        </p:nvSpPr>
        <p:spPr>
          <a:xfrm>
            <a:off x="1739900" y="152400"/>
            <a:ext cx="8928100" cy="1620838"/>
          </a:xfrm>
        </p:spPr>
        <p:txBody>
          <a:bodyPr/>
          <a:lstStyle/>
          <a:p>
            <a:pPr eaLnBrk="1" hangingPunct="1">
              <a:defRPr/>
            </a:pPr>
            <a:r>
              <a:rPr lang="en-US" sz="3200" dirty="0"/>
              <a:t>D. How to use the Daily Checklist for Teachers </a:t>
            </a:r>
            <a:r>
              <a:rPr lang="es-ES" sz="2800" i="1" dirty="0"/>
              <a:t>Cómo usar la Lista diaria de revisión para los maestros</a:t>
            </a:r>
            <a:endParaRPr lang="en-US" sz="2800" i="1" dirty="0"/>
          </a:p>
        </p:txBody>
      </p:sp>
      <p:sp>
        <p:nvSpPr>
          <p:cNvPr id="59395" name="Rectangle 3">
            <a:extLst>
              <a:ext uri="{FF2B5EF4-FFF2-40B4-BE49-F238E27FC236}">
                <a16:creationId xmlns:a16="http://schemas.microsoft.com/office/drawing/2014/main" id="{655C1D60-1054-4359-9B7F-578C1C6C6DA1}"/>
              </a:ext>
            </a:extLst>
          </p:cNvPr>
          <p:cNvSpPr>
            <a:spLocks noGrp="1" noChangeArrowheads="1"/>
          </p:cNvSpPr>
          <p:nvPr>
            <p:ph type="body" idx="1"/>
          </p:nvPr>
        </p:nvSpPr>
        <p:spPr>
          <a:xfrm>
            <a:off x="1666875" y="1628775"/>
            <a:ext cx="8677275" cy="4791075"/>
          </a:xfrm>
        </p:spPr>
        <p:txBody>
          <a:bodyPr/>
          <a:lstStyle/>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3. As a student completes a lesson or verse, you can note this on your Checklist.                                                    </a:t>
            </a:r>
            <a:r>
              <a:rPr lang="es-ES" sz="2800" i="1" dirty="0">
                <a:effectLst>
                  <a:outerShdw blurRad="38100" dist="38100" dir="2700000" algn="tl">
                    <a:srgbClr val="000000"/>
                  </a:outerShdw>
                </a:effectLst>
              </a:rPr>
              <a:t>Cuando el estudiante termina una lección o versículo, usted puede anotarlo en su Lista de revisión.</a:t>
            </a:r>
            <a:endParaRPr lang="pt-BR" sz="2800" i="1" dirty="0">
              <a:effectLst>
                <a:outerShdw blurRad="38100" dist="38100" dir="2700000" algn="tl">
                  <a:srgbClr val="000000"/>
                </a:outerShdw>
              </a:effectLst>
            </a:endParaRPr>
          </a:p>
          <a:p>
            <a:pPr marL="0" indent="0" eaLnBrk="1" hangingPunct="1">
              <a:spcAft>
                <a:spcPct val="30000"/>
              </a:spcAft>
              <a:buFont typeface="Wingdings" panose="05000000000000000000" pitchFamily="2" charset="2"/>
              <a:buNone/>
              <a:defRPr/>
            </a:pPr>
            <a:endParaRPr lang="pt-BR" sz="2800" dirty="0">
              <a:effectLst>
                <a:outerShdw blurRad="38100" dist="38100" dir="2700000" algn="tl">
                  <a:srgbClr val="000000"/>
                </a:outerShdw>
              </a:effectLst>
            </a:endParaRPr>
          </a:p>
          <a:p>
            <a:pPr marL="514350" indent="-514350" eaLnBrk="1" hangingPunct="1">
              <a:spcAft>
                <a:spcPct val="30000"/>
              </a:spcAft>
              <a:buFont typeface="Wingdings" panose="05000000000000000000" pitchFamily="2" charset="2"/>
              <a:buAutoNum type="arabicPeriod" startAt="3"/>
              <a:defRPr/>
            </a:pPr>
            <a:endParaRPr lang="en-US" sz="2800" dirty="0">
              <a:effectLst>
                <a:outerShdw blurRad="38100" dist="38100" dir="2700000" algn="tl">
                  <a:srgbClr val="000000"/>
                </a:outerShdw>
              </a:effectLst>
            </a:endParaRPr>
          </a:p>
          <a:p>
            <a:pPr marL="0" indent="0" eaLnBrk="1" hangingPunct="1">
              <a:spcAft>
                <a:spcPct val="30000"/>
              </a:spcAft>
              <a:buFont typeface="Wingdings" panose="05000000000000000000" pitchFamily="2" charset="2"/>
              <a:buNone/>
              <a:defRPr/>
            </a:pPr>
            <a:endParaRPr lang="en-US" sz="2800" i="1" dirty="0">
              <a:effectLst>
                <a:outerShdw blurRad="38100" dist="38100" dir="2700000" algn="tl">
                  <a:srgbClr val="000000"/>
                </a:outerShdw>
              </a:effectLst>
            </a:endParaRPr>
          </a:p>
        </p:txBody>
      </p:sp>
      <p:sp>
        <p:nvSpPr>
          <p:cNvPr id="31750" name="Footer Placeholder 5">
            <a:extLst>
              <a:ext uri="{FF2B5EF4-FFF2-40B4-BE49-F238E27FC236}">
                <a16:creationId xmlns:a16="http://schemas.microsoft.com/office/drawing/2014/main" id="{01A3833A-6064-412C-BC87-435311E0772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fltVal val="0"/>
                                          </p:val>
                                        </p:tav>
                                        <p:tav tm="100000">
                                          <p:val>
                                            <p:strVal val="#ppt_w"/>
                                          </p:val>
                                        </p:tav>
                                      </p:tavLst>
                                    </p:anim>
                                    <p:anim calcmode="lin" valueType="num">
                                      <p:cBhvr>
                                        <p:cTn id="8" dur="500" fill="hold"/>
                                        <p:tgtEl>
                                          <p:spTgt spid="59394"/>
                                        </p:tgtEl>
                                        <p:attrNameLst>
                                          <p:attrName>ppt_h</p:attrName>
                                        </p:attrNameLst>
                                      </p:cBhvr>
                                      <p:tavLst>
                                        <p:tav tm="0">
                                          <p:val>
                                            <p:fltVal val="0"/>
                                          </p:val>
                                        </p:tav>
                                        <p:tav tm="100000">
                                          <p:val>
                                            <p:strVal val="#ppt_h"/>
                                          </p:val>
                                        </p:tav>
                                      </p:tavLst>
                                    </p:anim>
                                    <p:animEffect transition="in" filter="fade">
                                      <p:cBhvr>
                                        <p:cTn id="9" dur="500"/>
                                        <p:tgtEl>
                                          <p:spTgt spid="593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9395">
                                            <p:txEl>
                                              <p:pRg st="0" end="0"/>
                                            </p:txEl>
                                          </p:spTgt>
                                        </p:tgtEl>
                                        <p:attrNameLst>
                                          <p:attrName>style.visibility</p:attrName>
                                        </p:attrNameLst>
                                      </p:cBhvr>
                                      <p:to>
                                        <p:strVal val="visible"/>
                                      </p:to>
                                    </p:set>
                                    <p:animEffect transition="in" filter="fade">
                                      <p:cBhvr>
                                        <p:cTn id="14" dur="1000">
                                          <p:stCondLst>
                                            <p:cond delay="0"/>
                                          </p:stCondLst>
                                        </p:cTn>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Date Placeholder 3">
            <a:extLst>
              <a:ext uri="{FF2B5EF4-FFF2-40B4-BE49-F238E27FC236}">
                <a16:creationId xmlns:a16="http://schemas.microsoft.com/office/drawing/2014/main" id="{C920AF04-81C9-4097-8B54-44B92325545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32771" name="Slide Number Placeholder 5">
            <a:extLst>
              <a:ext uri="{FF2B5EF4-FFF2-40B4-BE49-F238E27FC236}">
                <a16:creationId xmlns:a16="http://schemas.microsoft.com/office/drawing/2014/main" id="{49939644-9840-4D00-B696-CF70CC5598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C9E4E69B-38D3-4B3B-B477-10A1EF9D3035}" type="slidenum">
              <a:rPr lang="en-US" altLang="en-US" sz="1400" smtClean="0">
                <a:latin typeface="Arial" panose="020B0604020202020204" pitchFamily="34" charset="0"/>
              </a:rPr>
              <a:pPr lvl="1">
                <a:spcBef>
                  <a:spcPct val="0"/>
                </a:spcBef>
                <a:buClrTx/>
                <a:buFontTx/>
                <a:buNone/>
              </a:pPr>
              <a:t>18</a:t>
            </a:fld>
            <a:endParaRPr lang="en-US" altLang="en-US" sz="1400"/>
          </a:p>
        </p:txBody>
      </p:sp>
      <p:sp>
        <p:nvSpPr>
          <p:cNvPr id="59394" name="Rectangle 2">
            <a:extLst>
              <a:ext uri="{FF2B5EF4-FFF2-40B4-BE49-F238E27FC236}">
                <a16:creationId xmlns:a16="http://schemas.microsoft.com/office/drawing/2014/main" id="{99613BEC-4102-4AE8-BA51-BA25B4C8069B}"/>
              </a:ext>
            </a:extLst>
          </p:cNvPr>
          <p:cNvSpPr>
            <a:spLocks noGrp="1" noChangeArrowheads="1"/>
          </p:cNvSpPr>
          <p:nvPr>
            <p:ph type="title"/>
          </p:nvPr>
        </p:nvSpPr>
        <p:spPr>
          <a:xfrm>
            <a:off x="1739900" y="152400"/>
            <a:ext cx="8928100" cy="1620838"/>
          </a:xfrm>
        </p:spPr>
        <p:txBody>
          <a:bodyPr/>
          <a:lstStyle/>
          <a:p>
            <a:pPr eaLnBrk="1" hangingPunct="1">
              <a:defRPr/>
            </a:pPr>
            <a:r>
              <a:rPr lang="en-US" sz="3200" dirty="0"/>
              <a:t>D. How to use the Daily Checklist for Teachers </a:t>
            </a:r>
            <a:r>
              <a:rPr lang="es-ES" sz="2800" i="1" dirty="0"/>
              <a:t>Cómo usar la Lista diaria de revisión para los maestros</a:t>
            </a:r>
            <a:endParaRPr lang="en-US" sz="2800" i="1" dirty="0"/>
          </a:p>
        </p:txBody>
      </p:sp>
      <p:sp>
        <p:nvSpPr>
          <p:cNvPr id="59395" name="Rectangle 3">
            <a:extLst>
              <a:ext uri="{FF2B5EF4-FFF2-40B4-BE49-F238E27FC236}">
                <a16:creationId xmlns:a16="http://schemas.microsoft.com/office/drawing/2014/main" id="{5DBB5856-602F-4DC7-9817-3D5A1CA4D562}"/>
              </a:ext>
            </a:extLst>
          </p:cNvPr>
          <p:cNvSpPr>
            <a:spLocks noGrp="1" noChangeArrowheads="1"/>
          </p:cNvSpPr>
          <p:nvPr>
            <p:ph type="body" idx="1"/>
          </p:nvPr>
        </p:nvSpPr>
        <p:spPr>
          <a:xfrm>
            <a:off x="1738313" y="1665288"/>
            <a:ext cx="8570912" cy="4791075"/>
          </a:xfrm>
        </p:spPr>
        <p:txBody>
          <a:bodyPr/>
          <a:lstStyle/>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4. Have a new copy of the Checklist with you which is for tomorrow’s class session.  As you go through the class period, and see things that you want to check on tomorrow, you can immediately turn to the new Checklist and make a note regarding that issue.                                  </a:t>
            </a:r>
          </a:p>
          <a:p>
            <a:pPr marL="0" indent="0" eaLnBrk="1" hangingPunct="1">
              <a:spcAft>
                <a:spcPct val="30000"/>
              </a:spcAft>
              <a:buFont typeface="Wingdings" panose="05000000000000000000" pitchFamily="2" charset="2"/>
              <a:buNone/>
              <a:defRPr/>
            </a:pPr>
            <a:r>
              <a:rPr lang="es-ES" sz="2800" i="1" dirty="0">
                <a:effectLst>
                  <a:outerShdw blurRad="38100" dist="38100" dir="2700000" algn="tl">
                    <a:srgbClr val="000000"/>
                  </a:outerShdw>
                </a:effectLst>
              </a:rPr>
              <a:t>Tenga con usted una copia en limpio de la Lista de revisión para la sesión de mañana.  Durante la clase, al ver cosas que quiere revisar mañana, inmediatamente puede ir a la nueva lista y anotar algo respecto a ese asunto.</a:t>
            </a:r>
            <a:endParaRPr lang="pt-BR" sz="2800" dirty="0">
              <a:effectLst>
                <a:outerShdw blurRad="38100" dist="38100" dir="2700000" algn="tl">
                  <a:srgbClr val="000000"/>
                </a:outerShdw>
              </a:effectLst>
            </a:endParaRPr>
          </a:p>
          <a:p>
            <a:pPr marL="514350" indent="-514350" eaLnBrk="1" hangingPunct="1">
              <a:spcAft>
                <a:spcPct val="30000"/>
              </a:spcAft>
              <a:buFont typeface="Wingdings" panose="05000000000000000000" pitchFamily="2" charset="2"/>
              <a:buAutoNum type="arabicPeriod" startAt="3"/>
              <a:defRPr/>
            </a:pPr>
            <a:endParaRPr lang="en-US" sz="2800" dirty="0">
              <a:effectLst>
                <a:outerShdw blurRad="38100" dist="38100" dir="2700000" algn="tl">
                  <a:srgbClr val="000000"/>
                </a:outerShdw>
              </a:effectLst>
            </a:endParaRPr>
          </a:p>
          <a:p>
            <a:pPr marL="0" indent="0" eaLnBrk="1" hangingPunct="1">
              <a:spcAft>
                <a:spcPct val="30000"/>
              </a:spcAft>
              <a:buFont typeface="Wingdings" panose="05000000000000000000" pitchFamily="2" charset="2"/>
              <a:buNone/>
              <a:defRPr/>
            </a:pPr>
            <a:endParaRPr lang="en-US" sz="2800" i="1" dirty="0">
              <a:effectLst>
                <a:outerShdw blurRad="38100" dist="38100" dir="2700000" algn="tl">
                  <a:srgbClr val="000000"/>
                </a:outerShdw>
              </a:effectLst>
            </a:endParaRPr>
          </a:p>
        </p:txBody>
      </p:sp>
      <p:sp>
        <p:nvSpPr>
          <p:cNvPr id="32774" name="Footer Placeholder 5">
            <a:extLst>
              <a:ext uri="{FF2B5EF4-FFF2-40B4-BE49-F238E27FC236}">
                <a16:creationId xmlns:a16="http://schemas.microsoft.com/office/drawing/2014/main" id="{C655C2C2-713E-44E4-924E-ED24B86624F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fltVal val="0"/>
                                          </p:val>
                                        </p:tav>
                                        <p:tav tm="100000">
                                          <p:val>
                                            <p:strVal val="#ppt_w"/>
                                          </p:val>
                                        </p:tav>
                                      </p:tavLst>
                                    </p:anim>
                                    <p:anim calcmode="lin" valueType="num">
                                      <p:cBhvr>
                                        <p:cTn id="8" dur="500" fill="hold"/>
                                        <p:tgtEl>
                                          <p:spTgt spid="59394"/>
                                        </p:tgtEl>
                                        <p:attrNameLst>
                                          <p:attrName>ppt_h</p:attrName>
                                        </p:attrNameLst>
                                      </p:cBhvr>
                                      <p:tavLst>
                                        <p:tav tm="0">
                                          <p:val>
                                            <p:fltVal val="0"/>
                                          </p:val>
                                        </p:tav>
                                        <p:tav tm="100000">
                                          <p:val>
                                            <p:strVal val="#ppt_h"/>
                                          </p:val>
                                        </p:tav>
                                      </p:tavLst>
                                    </p:anim>
                                    <p:animEffect transition="in" filter="fade">
                                      <p:cBhvr>
                                        <p:cTn id="9" dur="500"/>
                                        <p:tgtEl>
                                          <p:spTgt spid="593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9395">
                                            <p:txEl>
                                              <p:pRg st="0" end="0"/>
                                            </p:txEl>
                                          </p:spTgt>
                                        </p:tgtEl>
                                        <p:attrNameLst>
                                          <p:attrName>style.visibility</p:attrName>
                                        </p:attrNameLst>
                                      </p:cBhvr>
                                      <p:to>
                                        <p:strVal val="visible"/>
                                      </p:to>
                                    </p:set>
                                    <p:animEffect transition="in" filter="fade">
                                      <p:cBhvr>
                                        <p:cTn id="14" dur="1000">
                                          <p:stCondLst>
                                            <p:cond delay="0"/>
                                          </p:stCondLst>
                                        </p:cTn>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Date Placeholder 3">
            <a:extLst>
              <a:ext uri="{FF2B5EF4-FFF2-40B4-BE49-F238E27FC236}">
                <a16:creationId xmlns:a16="http://schemas.microsoft.com/office/drawing/2014/main" id="{72E18A14-27A9-4DEA-92F3-9FEFD5F98FC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33795" name="Slide Number Placeholder 5">
            <a:extLst>
              <a:ext uri="{FF2B5EF4-FFF2-40B4-BE49-F238E27FC236}">
                <a16:creationId xmlns:a16="http://schemas.microsoft.com/office/drawing/2014/main" id="{F08CD179-8743-45AE-AA2A-80B30DC433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A848D4F3-B4B4-46F3-B6C2-69C1C1F1F805}" type="slidenum">
              <a:rPr lang="en-US" altLang="en-US" sz="1400" smtClean="0">
                <a:latin typeface="Arial" panose="020B0604020202020204" pitchFamily="34" charset="0"/>
              </a:rPr>
              <a:pPr lvl="1">
                <a:spcBef>
                  <a:spcPct val="0"/>
                </a:spcBef>
                <a:buClrTx/>
                <a:buFontTx/>
                <a:buNone/>
              </a:pPr>
              <a:t>19</a:t>
            </a:fld>
            <a:endParaRPr lang="en-US" altLang="en-US" sz="1400"/>
          </a:p>
        </p:txBody>
      </p:sp>
      <p:sp>
        <p:nvSpPr>
          <p:cNvPr id="59394" name="Rectangle 2">
            <a:extLst>
              <a:ext uri="{FF2B5EF4-FFF2-40B4-BE49-F238E27FC236}">
                <a16:creationId xmlns:a16="http://schemas.microsoft.com/office/drawing/2014/main" id="{2958CCC5-E30B-4139-9757-F4DE0DE7E3DF}"/>
              </a:ext>
            </a:extLst>
          </p:cNvPr>
          <p:cNvSpPr>
            <a:spLocks noGrp="1" noChangeArrowheads="1"/>
          </p:cNvSpPr>
          <p:nvPr>
            <p:ph type="title"/>
          </p:nvPr>
        </p:nvSpPr>
        <p:spPr>
          <a:xfrm>
            <a:off x="1739900" y="152400"/>
            <a:ext cx="8928100" cy="1620838"/>
          </a:xfrm>
        </p:spPr>
        <p:txBody>
          <a:bodyPr/>
          <a:lstStyle/>
          <a:p>
            <a:pPr eaLnBrk="1" hangingPunct="1">
              <a:defRPr/>
            </a:pPr>
            <a:r>
              <a:rPr lang="en-US" sz="3200" dirty="0"/>
              <a:t>D. How to use the Daily Checklist for Teachers </a:t>
            </a:r>
            <a:r>
              <a:rPr lang="es-ES" sz="2800" i="1" dirty="0"/>
              <a:t>Cómo usar la Lista diaria de revisión para los maestros</a:t>
            </a:r>
            <a:endParaRPr lang="en-US" sz="2800" i="1" dirty="0"/>
          </a:p>
        </p:txBody>
      </p:sp>
      <p:sp>
        <p:nvSpPr>
          <p:cNvPr id="59395" name="Rectangle 3">
            <a:extLst>
              <a:ext uri="{FF2B5EF4-FFF2-40B4-BE49-F238E27FC236}">
                <a16:creationId xmlns:a16="http://schemas.microsoft.com/office/drawing/2014/main" id="{D30098EA-B2EC-4A09-8804-3E9AC890A391}"/>
              </a:ext>
            </a:extLst>
          </p:cNvPr>
          <p:cNvSpPr>
            <a:spLocks noGrp="1" noChangeArrowheads="1"/>
          </p:cNvSpPr>
          <p:nvPr>
            <p:ph type="body" idx="1"/>
          </p:nvPr>
        </p:nvSpPr>
        <p:spPr>
          <a:xfrm>
            <a:off x="1774825" y="1628775"/>
            <a:ext cx="8569325" cy="4791075"/>
          </a:xfrm>
        </p:spPr>
        <p:txBody>
          <a:bodyPr/>
          <a:lstStyle/>
          <a:p>
            <a:pPr marL="0" indent="0" eaLnBrk="1" hangingPunct="1">
              <a:spcAft>
                <a:spcPct val="30000"/>
              </a:spcAft>
              <a:buFont typeface="Wingdings" panose="05000000000000000000" pitchFamily="2" charset="2"/>
              <a:buNone/>
              <a:defRPr/>
            </a:pPr>
            <a:r>
              <a:rPr lang="en-US" sz="2800" dirty="0">
                <a:effectLst>
                  <a:outerShdw blurRad="38100" dist="38100" dir="2700000" algn="tl">
                    <a:srgbClr val="000000"/>
                  </a:outerShdw>
                </a:effectLst>
              </a:rPr>
              <a:t>5.  As you go through the class session, you can put a little mark by the student’s name on your Checklist so you can see how many times you have spoken to that student during today’s class session.                                </a:t>
            </a:r>
            <a:r>
              <a:rPr lang="es-ES" sz="2800" i="1" dirty="0">
                <a:effectLst>
                  <a:outerShdw blurRad="38100" dist="38100" dir="2700000" algn="tl">
                    <a:srgbClr val="000000"/>
                  </a:outerShdw>
                </a:effectLst>
              </a:rPr>
              <a:t>A lo largo de la sesión de clase, puede poner una marquita al lado del nombre del estudiante en su Lista de revisión para poder ver cuántas veces le ha hablado a ese estudiante durante la sesión de hoy.                               </a:t>
            </a:r>
            <a:r>
              <a:rPr lang="en-US" sz="2800" dirty="0">
                <a:effectLst>
                  <a:outerShdw blurRad="38100" dist="38100" dir="2700000" algn="tl">
                    <a:srgbClr val="000000"/>
                  </a:outerShdw>
                </a:effectLst>
              </a:rPr>
              <a:t>6. After class is over, you would fill in the rest of the info for tomorrow’s Checklist</a:t>
            </a:r>
            <a:r>
              <a:rPr lang="en-US" sz="2800" i="1" dirty="0">
                <a:effectLst>
                  <a:outerShdw blurRad="38100" dist="38100" dir="2700000" algn="tl">
                    <a:srgbClr val="000000"/>
                  </a:outerShdw>
                </a:effectLst>
              </a:rPr>
              <a:t>. </a:t>
            </a:r>
            <a:r>
              <a:rPr lang="es-ES" sz="2800" i="1" dirty="0">
                <a:effectLst>
                  <a:outerShdw blurRad="38100" dist="38100" dir="2700000" algn="tl">
                    <a:srgbClr val="000000"/>
                  </a:outerShdw>
                </a:effectLst>
              </a:rPr>
              <a:t>Al terminar la clase, usted pondría el resto de la información en la Lista para mañana.</a:t>
            </a:r>
            <a:endParaRPr lang="en-US" sz="2800" i="1" dirty="0">
              <a:effectLst>
                <a:outerShdw blurRad="38100" dist="38100" dir="2700000" algn="tl">
                  <a:srgbClr val="000000"/>
                </a:outerShdw>
              </a:effectLst>
            </a:endParaRPr>
          </a:p>
          <a:p>
            <a:pPr marL="0" indent="0" eaLnBrk="1" hangingPunct="1">
              <a:spcAft>
                <a:spcPct val="30000"/>
              </a:spcAft>
              <a:buFont typeface="Wingdings" panose="05000000000000000000" pitchFamily="2" charset="2"/>
              <a:buNone/>
              <a:defRPr/>
            </a:pPr>
            <a:endParaRPr lang="pt-BR" sz="2800" dirty="0">
              <a:effectLst>
                <a:outerShdw blurRad="38100" dist="38100" dir="2700000" algn="tl">
                  <a:srgbClr val="000000"/>
                </a:outerShdw>
              </a:effectLst>
            </a:endParaRPr>
          </a:p>
          <a:p>
            <a:pPr marL="514350" indent="-514350" eaLnBrk="1" hangingPunct="1">
              <a:spcAft>
                <a:spcPct val="30000"/>
              </a:spcAft>
              <a:buFont typeface="Wingdings" panose="05000000000000000000" pitchFamily="2" charset="2"/>
              <a:buAutoNum type="arabicPeriod" startAt="3"/>
              <a:defRPr/>
            </a:pPr>
            <a:endParaRPr lang="en-US" sz="2800" dirty="0">
              <a:effectLst>
                <a:outerShdw blurRad="38100" dist="38100" dir="2700000" algn="tl">
                  <a:srgbClr val="000000"/>
                </a:outerShdw>
              </a:effectLst>
            </a:endParaRPr>
          </a:p>
          <a:p>
            <a:pPr marL="0" indent="0" eaLnBrk="1" hangingPunct="1">
              <a:spcAft>
                <a:spcPct val="30000"/>
              </a:spcAft>
              <a:buFont typeface="Wingdings" panose="05000000000000000000" pitchFamily="2" charset="2"/>
              <a:buNone/>
              <a:defRPr/>
            </a:pPr>
            <a:endParaRPr lang="en-US" sz="2800" i="1" dirty="0">
              <a:effectLst>
                <a:outerShdw blurRad="38100" dist="38100" dir="2700000" algn="tl">
                  <a:srgbClr val="000000"/>
                </a:outerShdw>
              </a:effectLst>
            </a:endParaRPr>
          </a:p>
        </p:txBody>
      </p:sp>
      <p:sp>
        <p:nvSpPr>
          <p:cNvPr id="33798" name="Footer Placeholder 5">
            <a:extLst>
              <a:ext uri="{FF2B5EF4-FFF2-40B4-BE49-F238E27FC236}">
                <a16:creationId xmlns:a16="http://schemas.microsoft.com/office/drawing/2014/main" id="{CD8597B3-8651-4BDE-A90D-81E4479A314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fltVal val="0"/>
                                          </p:val>
                                        </p:tav>
                                        <p:tav tm="100000">
                                          <p:val>
                                            <p:strVal val="#ppt_w"/>
                                          </p:val>
                                        </p:tav>
                                      </p:tavLst>
                                    </p:anim>
                                    <p:anim calcmode="lin" valueType="num">
                                      <p:cBhvr>
                                        <p:cTn id="8" dur="500" fill="hold"/>
                                        <p:tgtEl>
                                          <p:spTgt spid="59394"/>
                                        </p:tgtEl>
                                        <p:attrNameLst>
                                          <p:attrName>ppt_h</p:attrName>
                                        </p:attrNameLst>
                                      </p:cBhvr>
                                      <p:tavLst>
                                        <p:tav tm="0">
                                          <p:val>
                                            <p:fltVal val="0"/>
                                          </p:val>
                                        </p:tav>
                                        <p:tav tm="100000">
                                          <p:val>
                                            <p:strVal val="#ppt_h"/>
                                          </p:val>
                                        </p:tav>
                                      </p:tavLst>
                                    </p:anim>
                                    <p:animEffect transition="in" filter="fade">
                                      <p:cBhvr>
                                        <p:cTn id="9" dur="500"/>
                                        <p:tgtEl>
                                          <p:spTgt spid="593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9395">
                                            <p:txEl>
                                              <p:pRg st="0" end="0"/>
                                            </p:txEl>
                                          </p:spTgt>
                                        </p:tgtEl>
                                        <p:attrNameLst>
                                          <p:attrName>style.visibility</p:attrName>
                                        </p:attrNameLst>
                                      </p:cBhvr>
                                      <p:to>
                                        <p:strVal val="visible"/>
                                      </p:to>
                                    </p:set>
                                    <p:animEffect transition="in" filter="fade">
                                      <p:cBhvr>
                                        <p:cTn id="14" dur="1000">
                                          <p:stCondLst>
                                            <p:cond delay="0"/>
                                          </p:stCondLst>
                                        </p:cTn>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DF086F5C-897E-45C1-BB26-5569DF17209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16387" name="Slide Number Placeholder 5">
            <a:extLst>
              <a:ext uri="{FF2B5EF4-FFF2-40B4-BE49-F238E27FC236}">
                <a16:creationId xmlns:a16="http://schemas.microsoft.com/office/drawing/2014/main" id="{9915F430-A849-4921-8BB8-A0A6C64480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D2D5D3B9-3679-4022-B8AE-F2AD44686013}" type="slidenum">
              <a:rPr lang="en-US" altLang="en-US" sz="1400" smtClean="0">
                <a:latin typeface="Arial" panose="020B0604020202020204" pitchFamily="34" charset="0"/>
              </a:rPr>
              <a:pPr lvl="1">
                <a:spcBef>
                  <a:spcPct val="0"/>
                </a:spcBef>
                <a:buClrTx/>
                <a:buFontTx/>
                <a:buNone/>
              </a:pPr>
              <a:t>2</a:t>
            </a:fld>
            <a:endParaRPr lang="en-US" altLang="en-US" sz="1400"/>
          </a:p>
        </p:txBody>
      </p:sp>
      <p:sp>
        <p:nvSpPr>
          <p:cNvPr id="55298" name="Rectangle 2">
            <a:extLst>
              <a:ext uri="{FF2B5EF4-FFF2-40B4-BE49-F238E27FC236}">
                <a16:creationId xmlns:a16="http://schemas.microsoft.com/office/drawing/2014/main" id="{E9D4D168-6323-4F23-90DE-4BAE3124DC3A}"/>
              </a:ext>
            </a:extLst>
          </p:cNvPr>
          <p:cNvSpPr>
            <a:spLocks noGrp="1" noChangeArrowheads="1"/>
          </p:cNvSpPr>
          <p:nvPr>
            <p:ph type="title"/>
          </p:nvPr>
        </p:nvSpPr>
        <p:spPr>
          <a:xfrm>
            <a:off x="1860550" y="188913"/>
            <a:ext cx="8580438" cy="1235075"/>
          </a:xfrm>
        </p:spPr>
        <p:txBody>
          <a:bodyPr/>
          <a:lstStyle/>
          <a:p>
            <a:pPr eaLnBrk="1" hangingPunct="1">
              <a:defRPr/>
            </a:pPr>
            <a:r>
              <a:rPr lang="en-US" sz="3200" dirty="0"/>
              <a:t>A. Why use the Daily Goal Sheet?             </a:t>
            </a:r>
            <a:r>
              <a:rPr lang="es-ES" sz="3200" i="1" dirty="0"/>
              <a:t>¿Por qué usar la Hoja de objetivos diarios?</a:t>
            </a:r>
            <a:endParaRPr lang="en-US" sz="3200" i="1" dirty="0"/>
          </a:p>
        </p:txBody>
      </p:sp>
      <p:sp>
        <p:nvSpPr>
          <p:cNvPr id="55299" name="Rectangle 3">
            <a:extLst>
              <a:ext uri="{FF2B5EF4-FFF2-40B4-BE49-F238E27FC236}">
                <a16:creationId xmlns:a16="http://schemas.microsoft.com/office/drawing/2014/main" id="{2DB7CFBA-89D6-4058-8F1C-9C75C713CC85}"/>
              </a:ext>
            </a:extLst>
          </p:cNvPr>
          <p:cNvSpPr>
            <a:spLocks noGrp="1" noChangeArrowheads="1"/>
          </p:cNvSpPr>
          <p:nvPr>
            <p:ph type="body" idx="1"/>
          </p:nvPr>
        </p:nvSpPr>
        <p:spPr>
          <a:xfrm>
            <a:off x="2171700" y="1625600"/>
            <a:ext cx="8280400" cy="5006975"/>
          </a:xfrm>
        </p:spPr>
        <p:txBody>
          <a:bodyPr/>
          <a:lstStyle/>
          <a:p>
            <a:pPr marL="0" indent="0" eaLnBrk="1" hangingPunct="1">
              <a:buFont typeface="Wingdings" panose="05000000000000000000" pitchFamily="2" charset="2"/>
              <a:buNone/>
              <a:defRPr/>
            </a:pPr>
            <a:r>
              <a:rPr lang="en-US" dirty="0">
                <a:effectLst>
                  <a:outerShdw blurRad="38100" dist="38100" dir="2700000" algn="tl">
                    <a:srgbClr val="000000"/>
                  </a:outerShdw>
                </a:effectLst>
              </a:rPr>
              <a:t>1. Students need to learn how to organize their time.                                                                 </a:t>
            </a:r>
            <a:r>
              <a:rPr lang="es-ES" i="1" dirty="0">
                <a:effectLst>
                  <a:outerShdw blurRad="38100" dist="38100" dir="2700000" algn="tl">
                    <a:srgbClr val="000000"/>
                  </a:outerShdw>
                </a:effectLst>
              </a:rPr>
              <a:t>Los estudiantes necesitan aprender a organizar su tiempo.</a:t>
            </a:r>
          </a:p>
          <a:p>
            <a:pPr marL="0" indent="0" eaLnBrk="1" hangingPunct="1">
              <a:buFont typeface="Wingdings" panose="05000000000000000000" pitchFamily="2" charset="2"/>
              <a:buNone/>
              <a:defRPr/>
            </a:pPr>
            <a:r>
              <a:rPr lang="en-US" dirty="0">
                <a:effectLst>
                  <a:outerShdw blurRad="38100" dist="38100" dir="2700000" algn="tl">
                    <a:srgbClr val="000000"/>
                  </a:outerShdw>
                </a:effectLst>
              </a:rPr>
              <a:t>2. Most have a background of poor study habits.</a:t>
            </a:r>
            <a:r>
              <a:rPr lang="pt-BR" dirty="0">
                <a:effectLst>
                  <a:outerShdw blurRad="38100" dist="38100" dir="2700000" algn="tl">
                    <a:srgbClr val="000000"/>
                  </a:outerShdw>
                </a:effectLst>
              </a:rPr>
              <a:t> </a:t>
            </a:r>
            <a:r>
              <a:rPr lang="es-ES" i="1" dirty="0">
                <a:effectLst>
                  <a:outerShdw blurRad="38100" dist="38100" dir="2700000" algn="tl">
                    <a:srgbClr val="000000"/>
                  </a:outerShdw>
                </a:effectLst>
              </a:rPr>
              <a:t>La mayoría tiene un trasfondo de hábitos de estudio deficientes</a:t>
            </a:r>
            <a:r>
              <a:rPr lang="es-ES" dirty="0">
                <a:effectLst>
                  <a:outerShdw blurRad="38100" dist="38100" dir="2700000" algn="tl">
                    <a:srgbClr val="000000"/>
                  </a:outerShdw>
                </a:effectLst>
              </a:rPr>
              <a:t>.</a:t>
            </a:r>
            <a:endParaRPr lang="en-US" i="1" dirty="0">
              <a:effectLst>
                <a:outerShdw blurRad="38100" dist="38100" dir="2700000" algn="tl">
                  <a:srgbClr val="000000"/>
                </a:outerShdw>
              </a:effectLst>
            </a:endParaRPr>
          </a:p>
          <a:p>
            <a:pPr marL="0" indent="0" eaLnBrk="1" hangingPunct="1">
              <a:buFont typeface="Wingdings" panose="05000000000000000000" pitchFamily="2" charset="2"/>
              <a:buNone/>
              <a:defRPr/>
            </a:pPr>
            <a:r>
              <a:rPr lang="en-US" dirty="0">
                <a:effectLst>
                  <a:outerShdw blurRad="38100" dist="38100" dir="2700000" algn="tl">
                    <a:srgbClr val="000000"/>
                  </a:outerShdw>
                </a:effectLst>
              </a:rPr>
              <a:t>3. This teaches them how to plan their time. </a:t>
            </a:r>
            <a:r>
              <a:rPr lang="es-ES" i="1" dirty="0">
                <a:effectLst>
                  <a:outerShdw blurRad="38100" dist="38100" dir="2700000" algn="tl">
                    <a:srgbClr val="000000"/>
                  </a:outerShdw>
                </a:effectLst>
              </a:rPr>
              <a:t>Esto les enseña cómo planear su tiempo.</a:t>
            </a:r>
            <a:endParaRPr lang="en-US" i="1" dirty="0">
              <a:effectLst>
                <a:outerShdw blurRad="38100" dist="38100" dir="2700000" algn="tl">
                  <a:srgbClr val="000000"/>
                </a:outerShdw>
              </a:effectLst>
            </a:endParaRPr>
          </a:p>
        </p:txBody>
      </p:sp>
      <p:sp>
        <p:nvSpPr>
          <p:cNvPr id="16390" name="Footer Placeholder 5">
            <a:extLst>
              <a:ext uri="{FF2B5EF4-FFF2-40B4-BE49-F238E27FC236}">
                <a16:creationId xmlns:a16="http://schemas.microsoft.com/office/drawing/2014/main" id="{5333AC31-4234-4EA1-96F5-67CC5DA3494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500" fill="hold"/>
                                        <p:tgtEl>
                                          <p:spTgt spid="55298"/>
                                        </p:tgtEl>
                                        <p:attrNameLst>
                                          <p:attrName>ppt_w</p:attrName>
                                        </p:attrNameLst>
                                      </p:cBhvr>
                                      <p:tavLst>
                                        <p:tav tm="0">
                                          <p:val>
                                            <p:fltVal val="0"/>
                                          </p:val>
                                        </p:tav>
                                        <p:tav tm="100000">
                                          <p:val>
                                            <p:strVal val="#ppt_w"/>
                                          </p:val>
                                        </p:tav>
                                      </p:tavLst>
                                    </p:anim>
                                    <p:anim calcmode="lin" valueType="num">
                                      <p:cBhvr>
                                        <p:cTn id="8" dur="500" fill="hold"/>
                                        <p:tgtEl>
                                          <p:spTgt spid="55298"/>
                                        </p:tgtEl>
                                        <p:attrNameLst>
                                          <p:attrName>ppt_h</p:attrName>
                                        </p:attrNameLst>
                                      </p:cBhvr>
                                      <p:tavLst>
                                        <p:tav tm="0">
                                          <p:val>
                                            <p:fltVal val="0"/>
                                          </p:val>
                                        </p:tav>
                                        <p:tav tm="100000">
                                          <p:val>
                                            <p:strVal val="#ppt_h"/>
                                          </p:val>
                                        </p:tav>
                                      </p:tavLst>
                                    </p:anim>
                                    <p:animEffect transition="in" filter="fade">
                                      <p:cBhvr>
                                        <p:cTn id="9" dur="500"/>
                                        <p:tgtEl>
                                          <p:spTgt spid="552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5299">
                                            <p:txEl>
                                              <p:pRg st="0" end="0"/>
                                            </p:txEl>
                                          </p:spTgt>
                                        </p:tgtEl>
                                        <p:attrNameLst>
                                          <p:attrName>style.visibility</p:attrName>
                                        </p:attrNameLst>
                                      </p:cBhvr>
                                      <p:to>
                                        <p:strVal val="visible"/>
                                      </p:to>
                                    </p:set>
                                    <p:animEffect transition="in" filter="fade">
                                      <p:cBhvr>
                                        <p:cTn id="14" dur="1000">
                                          <p:stCondLst>
                                            <p:cond delay="0"/>
                                          </p:stCondLst>
                                        </p:cTn>
                                        <p:tgtEl>
                                          <p:spTgt spid="552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Effect transition="in" filter="fade">
                                      <p:cBhvr>
                                        <p:cTn id="19" dur="1000">
                                          <p:stCondLst>
                                            <p:cond delay="0"/>
                                          </p:stCondLst>
                                        </p:cTn>
                                        <p:tgtEl>
                                          <p:spTgt spid="5529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5299">
                                            <p:txEl>
                                              <p:pRg st="2" end="2"/>
                                            </p:txEl>
                                          </p:spTgt>
                                        </p:tgtEl>
                                        <p:attrNameLst>
                                          <p:attrName>style.visibility</p:attrName>
                                        </p:attrNameLst>
                                      </p:cBhvr>
                                      <p:to>
                                        <p:strVal val="visible"/>
                                      </p:to>
                                    </p:set>
                                    <p:animEffect transition="in" filter="fade">
                                      <p:cBhvr>
                                        <p:cTn id="24" dur="1000">
                                          <p:stCondLst>
                                            <p:cond delay="0"/>
                                          </p:stCondLst>
                                        </p:cTn>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375A-BBC1-4E5E-9738-BA419A662333}"/>
              </a:ext>
            </a:extLst>
          </p:cNvPr>
          <p:cNvSpPr>
            <a:spLocks noGrp="1"/>
          </p:cNvSpPr>
          <p:nvPr>
            <p:ph type="title"/>
          </p:nvPr>
        </p:nvSpPr>
        <p:spPr>
          <a:xfrm>
            <a:off x="2043113" y="609600"/>
            <a:ext cx="8080375" cy="1143000"/>
          </a:xfrm>
        </p:spPr>
        <p:txBody>
          <a:bodyPr/>
          <a:lstStyle/>
          <a:p>
            <a:pPr algn="ctr" eaLnBrk="1" hangingPunct="1">
              <a:defRPr/>
            </a:pPr>
            <a:r>
              <a:rPr lang="en-US" b="1" dirty="0"/>
              <a:t>For more information:                   </a:t>
            </a:r>
            <a:r>
              <a:rPr lang="en-US" i="1" dirty="0"/>
              <a:t>Para </a:t>
            </a:r>
            <a:r>
              <a:rPr lang="en-US" i="1" dirty="0" err="1"/>
              <a:t>más</a:t>
            </a:r>
            <a:r>
              <a:rPr lang="en-US" i="1" dirty="0"/>
              <a:t> </a:t>
            </a:r>
            <a:r>
              <a:rPr lang="en-US" i="1" dirty="0" err="1"/>
              <a:t>información</a:t>
            </a:r>
            <a:r>
              <a:rPr lang="en-US" i="1" dirty="0"/>
              <a:t> : </a:t>
            </a:r>
          </a:p>
        </p:txBody>
      </p:sp>
      <p:sp>
        <p:nvSpPr>
          <p:cNvPr id="34819" name="Content Placeholder 2">
            <a:extLst>
              <a:ext uri="{FF2B5EF4-FFF2-40B4-BE49-F238E27FC236}">
                <a16:creationId xmlns:a16="http://schemas.microsoft.com/office/drawing/2014/main" id="{B42CA8E4-2105-48F1-930A-F69C03ADB6A4}"/>
              </a:ext>
            </a:extLst>
          </p:cNvPr>
          <p:cNvSpPr>
            <a:spLocks noGrp="1" noChangeArrowheads="1"/>
          </p:cNvSpPr>
          <p:nvPr>
            <p:ph idx="1"/>
          </p:nvPr>
        </p:nvSpPr>
        <p:spPr>
          <a:xfrm>
            <a:off x="1981200" y="1905000"/>
            <a:ext cx="8229600" cy="3276600"/>
          </a:xfrm>
        </p:spPr>
        <p:txBody>
          <a:bodyPr/>
          <a:lstStyle/>
          <a:p>
            <a:pPr algn="ctr" eaLnBrk="1" hangingPunct="1">
              <a:buFont typeface="Wingdings" panose="05000000000000000000" pitchFamily="2" charset="2"/>
              <a:buNone/>
            </a:pPr>
            <a:r>
              <a:rPr lang="en-US" altLang="en-US" sz="4400" dirty="0"/>
              <a:t>Global Teen Challenge</a:t>
            </a:r>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r>
              <a:rPr lang="en-US" altLang="en-US" sz="4400" dirty="0"/>
              <a:t>www.GlobalTC.org</a:t>
            </a:r>
          </a:p>
          <a:p>
            <a:pPr algn="ctr" eaLnBrk="1" hangingPunct="1">
              <a:buFont typeface="Wingdings" panose="05000000000000000000" pitchFamily="2" charset="2"/>
              <a:buNone/>
            </a:pPr>
            <a:r>
              <a:rPr lang="en-US" altLang="en-US" sz="4400" dirty="0"/>
              <a:t>www.iTeenChallenge.org</a:t>
            </a:r>
          </a:p>
          <a:p>
            <a:pPr algn="ctr" eaLnBrk="1" hangingPunct="1">
              <a:buFont typeface="Wingdings" panose="05000000000000000000" pitchFamily="2" charset="2"/>
              <a:buNone/>
            </a:pPr>
            <a:endParaRPr lang="en-US" altLang="en-US" sz="4400" dirty="0"/>
          </a:p>
        </p:txBody>
      </p:sp>
      <p:sp>
        <p:nvSpPr>
          <p:cNvPr id="34820" name="Date Placeholder 3">
            <a:extLst>
              <a:ext uri="{FF2B5EF4-FFF2-40B4-BE49-F238E27FC236}">
                <a16:creationId xmlns:a16="http://schemas.microsoft.com/office/drawing/2014/main" id="{21F2DB9E-DC69-4983-A828-CFC89D7177E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34821" name="Slide Number Placeholder 4">
            <a:extLst>
              <a:ext uri="{FF2B5EF4-FFF2-40B4-BE49-F238E27FC236}">
                <a16:creationId xmlns:a16="http://schemas.microsoft.com/office/drawing/2014/main" id="{4BA151B1-7A42-4163-B024-AFC93C4847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r" eaLnBrk="1" hangingPunct="1">
              <a:lnSpc>
                <a:spcPct val="100000"/>
              </a:lnSpc>
              <a:spcBef>
                <a:spcPct val="0"/>
              </a:spcBef>
              <a:buClrTx/>
              <a:buSzTx/>
              <a:buFontTx/>
              <a:buNone/>
            </a:pPr>
            <a:fld id="{D7357715-550C-4683-A614-3EDFE244FCF7}" type="slidenum">
              <a:rPr lang="en-US" altLang="en-US" sz="2400"/>
              <a:pPr algn="r" eaLnBrk="1" hangingPunct="1">
                <a:lnSpc>
                  <a:spcPct val="100000"/>
                </a:lnSpc>
                <a:spcBef>
                  <a:spcPct val="0"/>
                </a:spcBef>
                <a:buClrTx/>
                <a:buSzTx/>
                <a:buFontTx/>
                <a:buNone/>
              </a:pPr>
              <a:t>20</a:t>
            </a:fld>
            <a:endParaRPr lang="en-US" altLang="en-US" sz="2400"/>
          </a:p>
        </p:txBody>
      </p:sp>
      <p:sp>
        <p:nvSpPr>
          <p:cNvPr id="34822" name="Footer Placeholder 5">
            <a:extLst>
              <a:ext uri="{FF2B5EF4-FFF2-40B4-BE49-F238E27FC236}">
                <a16:creationId xmlns:a16="http://schemas.microsoft.com/office/drawing/2014/main" id="{16840B17-D9A6-4BCC-B70C-D4D95ADE367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#3</a:t>
            </a:r>
          </a:p>
        </p:txBody>
      </p:sp>
      <p:pic>
        <p:nvPicPr>
          <p:cNvPr id="34823" name="Picture 2">
            <a:extLst>
              <a:ext uri="{FF2B5EF4-FFF2-40B4-BE49-F238E27FC236}">
                <a16:creationId xmlns:a16="http://schemas.microsoft.com/office/drawing/2014/main" id="{19F314A6-45D7-4FD9-AF1B-490C6A0C91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267200" y="2582982"/>
            <a:ext cx="3657600" cy="169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A355C3D8-5232-4E04-901B-C67E86B328F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17411" name="Slide Number Placeholder 5">
            <a:extLst>
              <a:ext uri="{FF2B5EF4-FFF2-40B4-BE49-F238E27FC236}">
                <a16:creationId xmlns:a16="http://schemas.microsoft.com/office/drawing/2014/main" id="{7E9E11C5-B9E5-4BB0-8867-402B62AE99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5F2C2FF2-EA04-4C17-88FE-78504742A605}" type="slidenum">
              <a:rPr lang="en-US" altLang="en-US" sz="1400" smtClean="0">
                <a:latin typeface="Arial" panose="020B0604020202020204" pitchFamily="34" charset="0"/>
              </a:rPr>
              <a:pPr lvl="1">
                <a:spcBef>
                  <a:spcPct val="0"/>
                </a:spcBef>
                <a:buClrTx/>
                <a:buFontTx/>
                <a:buNone/>
              </a:pPr>
              <a:t>3</a:t>
            </a:fld>
            <a:endParaRPr lang="en-US" altLang="en-US" sz="1400"/>
          </a:p>
        </p:txBody>
      </p:sp>
      <p:sp>
        <p:nvSpPr>
          <p:cNvPr id="55298" name="Rectangle 2">
            <a:extLst>
              <a:ext uri="{FF2B5EF4-FFF2-40B4-BE49-F238E27FC236}">
                <a16:creationId xmlns:a16="http://schemas.microsoft.com/office/drawing/2014/main" id="{3EF1FEFE-441A-43F8-B71A-84DF3861D427}"/>
              </a:ext>
            </a:extLst>
          </p:cNvPr>
          <p:cNvSpPr>
            <a:spLocks noGrp="1" noChangeArrowheads="1"/>
          </p:cNvSpPr>
          <p:nvPr>
            <p:ph type="title"/>
          </p:nvPr>
        </p:nvSpPr>
        <p:spPr>
          <a:xfrm>
            <a:off x="1860550" y="188913"/>
            <a:ext cx="8580438" cy="1235075"/>
          </a:xfrm>
        </p:spPr>
        <p:txBody>
          <a:bodyPr/>
          <a:lstStyle/>
          <a:p>
            <a:pPr eaLnBrk="1" hangingPunct="1">
              <a:defRPr/>
            </a:pPr>
            <a:r>
              <a:rPr lang="en-US" sz="3200" dirty="0"/>
              <a:t>A. Why use the Daily Goal Sheet?             </a:t>
            </a:r>
            <a:r>
              <a:rPr lang="es-ES" sz="3200" i="1" dirty="0"/>
              <a:t>¿Por qué usar la Hoja de objetivos diarios?</a:t>
            </a:r>
            <a:endParaRPr lang="en-US" sz="3200" i="1" dirty="0"/>
          </a:p>
        </p:txBody>
      </p:sp>
      <p:sp>
        <p:nvSpPr>
          <p:cNvPr id="55299" name="Rectangle 3">
            <a:extLst>
              <a:ext uri="{FF2B5EF4-FFF2-40B4-BE49-F238E27FC236}">
                <a16:creationId xmlns:a16="http://schemas.microsoft.com/office/drawing/2014/main" id="{92794659-610E-4A3A-AE08-64187570CF29}"/>
              </a:ext>
            </a:extLst>
          </p:cNvPr>
          <p:cNvSpPr>
            <a:spLocks noGrp="1" noChangeArrowheads="1"/>
          </p:cNvSpPr>
          <p:nvPr>
            <p:ph type="body" idx="1"/>
          </p:nvPr>
        </p:nvSpPr>
        <p:spPr>
          <a:xfrm>
            <a:off x="2171700" y="1625600"/>
            <a:ext cx="8280400" cy="5006975"/>
          </a:xfrm>
        </p:spPr>
        <p:txBody>
          <a:bodyPr/>
          <a:lstStyle/>
          <a:p>
            <a:pPr marL="0" indent="0" eaLnBrk="1" hangingPunct="1">
              <a:buClr>
                <a:srgbClr val="FFCC66"/>
              </a:buClr>
              <a:buFont typeface="Wingdings" panose="05000000000000000000" pitchFamily="2" charset="2"/>
              <a:buNone/>
              <a:defRPr/>
            </a:pPr>
            <a:r>
              <a:rPr lang="en-US" dirty="0">
                <a:solidFill>
                  <a:srgbClr val="FFFFFF"/>
                </a:solidFill>
                <a:effectLst>
                  <a:outerShdw blurRad="38100" dist="38100" dir="2700000" algn="tl">
                    <a:srgbClr val="000000"/>
                  </a:outerShdw>
                </a:effectLst>
              </a:rPr>
              <a:t>4. It becomes a tool for accountability.                </a:t>
            </a:r>
            <a:r>
              <a:rPr lang="es-ES" i="1" dirty="0">
                <a:solidFill>
                  <a:srgbClr val="FFFFFF"/>
                </a:solidFill>
                <a:effectLst>
                  <a:outerShdw blurRad="38100" dist="38100" dir="2700000" algn="tl">
                    <a:srgbClr val="000000"/>
                  </a:outerShdw>
                </a:effectLst>
              </a:rPr>
              <a:t>Llega a ser un medio para ser responsable.         </a:t>
            </a:r>
          </a:p>
          <a:p>
            <a:pPr marL="0" indent="0" eaLnBrk="1" hangingPunct="1">
              <a:buClr>
                <a:srgbClr val="FFCC66"/>
              </a:buClr>
              <a:buFont typeface="Wingdings" panose="05000000000000000000" pitchFamily="2" charset="2"/>
              <a:buNone/>
              <a:defRPr/>
            </a:pPr>
            <a:r>
              <a:rPr lang="en-US" dirty="0">
                <a:solidFill>
                  <a:srgbClr val="FFFFFF"/>
                </a:solidFill>
                <a:effectLst>
                  <a:outerShdw blurRad="38100" dist="38100" dir="2700000" algn="tl">
                    <a:srgbClr val="000000"/>
                  </a:outerShdw>
                </a:effectLst>
              </a:rPr>
              <a:t>5. They see the blessings of success.                  </a:t>
            </a:r>
            <a:r>
              <a:rPr lang="es-ES" i="1" dirty="0">
                <a:solidFill>
                  <a:srgbClr val="FFFFFF"/>
                </a:solidFill>
                <a:effectLst>
                  <a:outerShdw blurRad="38100" dist="38100" dir="2700000" algn="tl">
                    <a:srgbClr val="000000"/>
                  </a:outerShdw>
                </a:effectLst>
              </a:rPr>
              <a:t>Ven las bendiciones del éxito.                           </a:t>
            </a:r>
          </a:p>
          <a:p>
            <a:pPr marL="0" indent="0" eaLnBrk="1" hangingPunct="1">
              <a:buClr>
                <a:srgbClr val="FFCC66"/>
              </a:buClr>
              <a:buFont typeface="Wingdings" panose="05000000000000000000" pitchFamily="2" charset="2"/>
              <a:buNone/>
              <a:defRPr/>
            </a:pPr>
            <a:r>
              <a:rPr lang="en-US" dirty="0">
                <a:solidFill>
                  <a:srgbClr val="FFFFFF"/>
                </a:solidFill>
                <a:effectLst>
                  <a:outerShdw blurRad="38100" dist="38100" dir="2700000" algn="tl">
                    <a:srgbClr val="000000"/>
                  </a:outerShdw>
                </a:effectLst>
              </a:rPr>
              <a:t>6. This life discipline can help them be successful after they leave your program.       </a:t>
            </a:r>
            <a:r>
              <a:rPr lang="es-ES" i="1" dirty="0">
                <a:solidFill>
                  <a:srgbClr val="FFFFFF"/>
                </a:solidFill>
                <a:effectLst>
                  <a:outerShdw blurRad="38100" dist="38100" dir="2700000" algn="tl">
                    <a:srgbClr val="000000"/>
                  </a:outerShdw>
                </a:effectLst>
              </a:rPr>
              <a:t>Esta disciplina en la vida puede ayudarles a tener éxito después que dejen su programa.</a:t>
            </a:r>
            <a:endParaRPr lang="en-US" i="1" dirty="0">
              <a:effectLst>
                <a:outerShdw blurRad="38100" dist="38100" dir="2700000" algn="tl">
                  <a:srgbClr val="000000"/>
                </a:outerShdw>
              </a:effectLst>
            </a:endParaRPr>
          </a:p>
        </p:txBody>
      </p:sp>
      <p:sp>
        <p:nvSpPr>
          <p:cNvPr id="17414" name="Footer Placeholder 5">
            <a:extLst>
              <a:ext uri="{FF2B5EF4-FFF2-40B4-BE49-F238E27FC236}">
                <a16:creationId xmlns:a16="http://schemas.microsoft.com/office/drawing/2014/main" id="{57D418C0-EED1-4F48-B37C-37547B547E3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500" fill="hold"/>
                                        <p:tgtEl>
                                          <p:spTgt spid="55298"/>
                                        </p:tgtEl>
                                        <p:attrNameLst>
                                          <p:attrName>ppt_w</p:attrName>
                                        </p:attrNameLst>
                                      </p:cBhvr>
                                      <p:tavLst>
                                        <p:tav tm="0">
                                          <p:val>
                                            <p:fltVal val="0"/>
                                          </p:val>
                                        </p:tav>
                                        <p:tav tm="100000">
                                          <p:val>
                                            <p:strVal val="#ppt_w"/>
                                          </p:val>
                                        </p:tav>
                                      </p:tavLst>
                                    </p:anim>
                                    <p:anim calcmode="lin" valueType="num">
                                      <p:cBhvr>
                                        <p:cTn id="8" dur="500" fill="hold"/>
                                        <p:tgtEl>
                                          <p:spTgt spid="55298"/>
                                        </p:tgtEl>
                                        <p:attrNameLst>
                                          <p:attrName>ppt_h</p:attrName>
                                        </p:attrNameLst>
                                      </p:cBhvr>
                                      <p:tavLst>
                                        <p:tav tm="0">
                                          <p:val>
                                            <p:fltVal val="0"/>
                                          </p:val>
                                        </p:tav>
                                        <p:tav tm="100000">
                                          <p:val>
                                            <p:strVal val="#ppt_h"/>
                                          </p:val>
                                        </p:tav>
                                      </p:tavLst>
                                    </p:anim>
                                    <p:animEffect transition="in" filter="fade">
                                      <p:cBhvr>
                                        <p:cTn id="9" dur="500"/>
                                        <p:tgtEl>
                                          <p:spTgt spid="552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5299">
                                            <p:txEl>
                                              <p:pRg st="0" end="0"/>
                                            </p:txEl>
                                          </p:spTgt>
                                        </p:tgtEl>
                                        <p:attrNameLst>
                                          <p:attrName>style.visibility</p:attrName>
                                        </p:attrNameLst>
                                      </p:cBhvr>
                                      <p:to>
                                        <p:strVal val="visible"/>
                                      </p:to>
                                    </p:set>
                                    <p:animEffect transition="in" filter="fade">
                                      <p:cBhvr>
                                        <p:cTn id="14" dur="1000">
                                          <p:stCondLst>
                                            <p:cond delay="0"/>
                                          </p:stCondLst>
                                        </p:cTn>
                                        <p:tgtEl>
                                          <p:spTgt spid="552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Effect transition="in" filter="fade">
                                      <p:cBhvr>
                                        <p:cTn id="19" dur="1000">
                                          <p:stCondLst>
                                            <p:cond delay="0"/>
                                          </p:stCondLst>
                                        </p:cTn>
                                        <p:tgtEl>
                                          <p:spTgt spid="5529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5299">
                                            <p:txEl>
                                              <p:pRg st="2" end="2"/>
                                            </p:txEl>
                                          </p:spTgt>
                                        </p:tgtEl>
                                        <p:attrNameLst>
                                          <p:attrName>style.visibility</p:attrName>
                                        </p:attrNameLst>
                                      </p:cBhvr>
                                      <p:to>
                                        <p:strVal val="visible"/>
                                      </p:to>
                                    </p:set>
                                    <p:animEffect transition="in" filter="fade">
                                      <p:cBhvr>
                                        <p:cTn id="24" dur="1000">
                                          <p:stCondLst>
                                            <p:cond delay="0"/>
                                          </p:stCondLst>
                                        </p:cTn>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a:extLst>
              <a:ext uri="{FF2B5EF4-FFF2-40B4-BE49-F238E27FC236}">
                <a16:creationId xmlns:a16="http://schemas.microsoft.com/office/drawing/2014/main" id="{DC8ABD67-4786-488C-B26A-722A42430A6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18435" name="Slide Number Placeholder 3">
            <a:extLst>
              <a:ext uri="{FF2B5EF4-FFF2-40B4-BE49-F238E27FC236}">
                <a16:creationId xmlns:a16="http://schemas.microsoft.com/office/drawing/2014/main" id="{DA5D5F74-0E4F-4F3C-A749-35C065419F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93E79C19-5949-44CB-AEF7-A709BA76F08B}" type="slidenum">
              <a:rPr lang="en-US" altLang="en-US" sz="1400" smtClean="0">
                <a:latin typeface="Arial" panose="020B0604020202020204" pitchFamily="34" charset="0"/>
              </a:rPr>
              <a:pPr lvl="1">
                <a:spcBef>
                  <a:spcPct val="0"/>
                </a:spcBef>
                <a:buClrTx/>
                <a:buFontTx/>
                <a:buNone/>
              </a:pPr>
              <a:t>4</a:t>
            </a:fld>
            <a:endParaRPr lang="en-US" altLang="en-US" sz="1400"/>
          </a:p>
        </p:txBody>
      </p:sp>
      <p:pic>
        <p:nvPicPr>
          <p:cNvPr id="18436" name="Picture 4" descr="3-7DailygoalsSheetWeb">
            <a:extLst>
              <a:ext uri="{FF2B5EF4-FFF2-40B4-BE49-F238E27FC236}">
                <a16:creationId xmlns:a16="http://schemas.microsoft.com/office/drawing/2014/main" id="{EA1EC299-EAD8-4237-B5CD-732631578B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220" t="2902" r="2998" b="9012"/>
          <a:stretch>
            <a:fillRect/>
          </a:stretch>
        </p:blipFill>
        <p:spPr bwMode="auto">
          <a:xfrm>
            <a:off x="1703388" y="225425"/>
            <a:ext cx="8424862" cy="611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Footer Placeholder 4">
            <a:extLst>
              <a:ext uri="{FF2B5EF4-FFF2-40B4-BE49-F238E27FC236}">
                <a16:creationId xmlns:a16="http://schemas.microsoft.com/office/drawing/2014/main" id="{6FD047CA-77E1-40EF-84D6-92B311A8AE5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a:extLst>
              <a:ext uri="{FF2B5EF4-FFF2-40B4-BE49-F238E27FC236}">
                <a16:creationId xmlns:a16="http://schemas.microsoft.com/office/drawing/2014/main" id="{60FEF335-09E3-4116-AA2C-D80C52C4B3C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19459" name="Footer Placeholder 2">
            <a:extLst>
              <a:ext uri="{FF2B5EF4-FFF2-40B4-BE49-F238E27FC236}">
                <a16:creationId xmlns:a16="http://schemas.microsoft.com/office/drawing/2014/main" id="{EBE93A5E-F403-413B-B8EF-B60CAE33CC6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
        <p:nvSpPr>
          <p:cNvPr id="19460" name="Slide Number Placeholder 3">
            <a:extLst>
              <a:ext uri="{FF2B5EF4-FFF2-40B4-BE49-F238E27FC236}">
                <a16:creationId xmlns:a16="http://schemas.microsoft.com/office/drawing/2014/main" id="{4C556849-53CA-4F29-BFBC-5569FEEA70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8594E8BF-3B89-435A-9802-DC2327B638BA}" type="slidenum">
              <a:rPr lang="en-US" altLang="en-US" sz="1400" smtClean="0">
                <a:latin typeface="Arial" panose="020B0604020202020204" pitchFamily="34" charset="0"/>
              </a:rPr>
              <a:pPr lvl="1">
                <a:spcBef>
                  <a:spcPct val="0"/>
                </a:spcBef>
                <a:buClrTx/>
                <a:buFontTx/>
                <a:buNone/>
              </a:pPr>
              <a:t>5</a:t>
            </a:fld>
            <a:endParaRPr lang="en-US" altLang="en-US" sz="1400"/>
          </a:p>
        </p:txBody>
      </p:sp>
      <p:pic>
        <p:nvPicPr>
          <p:cNvPr id="19461" name="Picture 1">
            <a:extLst>
              <a:ext uri="{FF2B5EF4-FFF2-40B4-BE49-F238E27FC236}">
                <a16:creationId xmlns:a16="http://schemas.microsoft.com/office/drawing/2014/main" id="{480CAA8F-3F8F-4E09-AC9E-EBA8F0685B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03400" y="333375"/>
            <a:ext cx="8435975"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a:extLst>
              <a:ext uri="{FF2B5EF4-FFF2-40B4-BE49-F238E27FC236}">
                <a16:creationId xmlns:a16="http://schemas.microsoft.com/office/drawing/2014/main" id="{95FA44A1-9C79-4225-B720-CE683CC0880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0483" name="Slide Number Placeholder 3">
            <a:extLst>
              <a:ext uri="{FF2B5EF4-FFF2-40B4-BE49-F238E27FC236}">
                <a16:creationId xmlns:a16="http://schemas.microsoft.com/office/drawing/2014/main" id="{AA8B0478-A260-43FB-80E0-FFCE78C494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8AE4111B-5017-41E8-81B3-92167AD7E207}" type="slidenum">
              <a:rPr lang="en-US" altLang="en-US" sz="1400" smtClean="0">
                <a:latin typeface="Arial" panose="020B0604020202020204" pitchFamily="34" charset="0"/>
              </a:rPr>
              <a:pPr lvl="1">
                <a:spcBef>
                  <a:spcPct val="0"/>
                </a:spcBef>
                <a:buClrTx/>
                <a:buFontTx/>
                <a:buNone/>
              </a:pPr>
              <a:t>6</a:t>
            </a:fld>
            <a:endParaRPr lang="en-US" altLang="en-US" sz="1400"/>
          </a:p>
        </p:txBody>
      </p:sp>
      <p:pic>
        <p:nvPicPr>
          <p:cNvPr id="20484" name="Picture 7" descr="1-9SequencingofPSNClessons_Page_4">
            <a:extLst>
              <a:ext uri="{FF2B5EF4-FFF2-40B4-BE49-F238E27FC236}">
                <a16:creationId xmlns:a16="http://schemas.microsoft.com/office/drawing/2014/main" id="{C15342D7-8619-4812-BEFF-55B78EFC31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251" t="15451" r="12170" b="11752"/>
          <a:stretch>
            <a:fillRect/>
          </a:stretch>
        </p:blipFill>
        <p:spPr bwMode="auto">
          <a:xfrm>
            <a:off x="1955800" y="333375"/>
            <a:ext cx="8208963" cy="619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Footer Placeholder 4">
            <a:extLst>
              <a:ext uri="{FF2B5EF4-FFF2-40B4-BE49-F238E27FC236}">
                <a16:creationId xmlns:a16="http://schemas.microsoft.com/office/drawing/2014/main" id="{E35CF90B-43AF-47C2-9008-37CCCEC04A2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a:extLst>
              <a:ext uri="{FF2B5EF4-FFF2-40B4-BE49-F238E27FC236}">
                <a16:creationId xmlns:a16="http://schemas.microsoft.com/office/drawing/2014/main" id="{261AB123-FE61-4C02-AA30-690F0C0551F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1507" name="Footer Placeholder 2">
            <a:extLst>
              <a:ext uri="{FF2B5EF4-FFF2-40B4-BE49-F238E27FC236}">
                <a16:creationId xmlns:a16="http://schemas.microsoft.com/office/drawing/2014/main" id="{E5D0D2A3-5FBC-4B6A-B7D2-9C83C90D099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#6</a:t>
            </a:r>
          </a:p>
        </p:txBody>
      </p:sp>
      <p:sp>
        <p:nvSpPr>
          <p:cNvPr id="21508" name="Slide Number Placeholder 3">
            <a:extLst>
              <a:ext uri="{FF2B5EF4-FFF2-40B4-BE49-F238E27FC236}">
                <a16:creationId xmlns:a16="http://schemas.microsoft.com/office/drawing/2014/main" id="{11825603-8DD6-4CDA-9E41-FB6A072208C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CAAD1936-22BD-4E9A-8BA1-77AD71B70CD1}" type="slidenum">
              <a:rPr lang="en-US" altLang="en-US" sz="1400" smtClean="0">
                <a:latin typeface="Arial" panose="020B0604020202020204" pitchFamily="34" charset="0"/>
              </a:rPr>
              <a:pPr lvl="1">
                <a:spcBef>
                  <a:spcPct val="0"/>
                </a:spcBef>
                <a:buClrTx/>
                <a:buFontTx/>
                <a:buNone/>
              </a:pPr>
              <a:t>7</a:t>
            </a:fld>
            <a:endParaRPr lang="en-US" altLang="en-US" sz="1400"/>
          </a:p>
        </p:txBody>
      </p:sp>
      <p:sp>
        <p:nvSpPr>
          <p:cNvPr id="21509" name="Rectangle 4">
            <a:extLst>
              <a:ext uri="{FF2B5EF4-FFF2-40B4-BE49-F238E27FC236}">
                <a16:creationId xmlns:a16="http://schemas.microsoft.com/office/drawing/2014/main" id="{E49168BE-CEF6-4424-ACBC-2B90F1435811}"/>
              </a:ext>
            </a:extLst>
          </p:cNvPr>
          <p:cNvSpPr>
            <a:spLocks noChangeArrowheads="1"/>
          </p:cNvSpPr>
          <p:nvPr/>
        </p:nvSpPr>
        <p:spPr bwMode="auto">
          <a:xfrm>
            <a:off x="2424113" y="5300663"/>
            <a:ext cx="7343775" cy="865187"/>
          </a:xfrm>
          <a:prstGeom prst="rect">
            <a:avLst/>
          </a:prstGeom>
          <a:solidFill>
            <a:schemeClr val="accent1"/>
          </a:solidFill>
          <a:ln w="12700" algn="ctr">
            <a:solidFill>
              <a:schemeClr val="tx1"/>
            </a:solidFill>
            <a:round/>
            <a:headEnd type="none" w="sm" len="sm"/>
            <a:tailEnd type="none" w="sm" len="sm"/>
          </a:ln>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en-US" altLang="en-US" sz="2400"/>
          </a:p>
        </p:txBody>
      </p:sp>
      <p:sp>
        <p:nvSpPr>
          <p:cNvPr id="21510" name="Rectangle 5">
            <a:extLst>
              <a:ext uri="{FF2B5EF4-FFF2-40B4-BE49-F238E27FC236}">
                <a16:creationId xmlns:a16="http://schemas.microsoft.com/office/drawing/2014/main" id="{EDCA96C1-5173-4663-B83B-C800D290C40E}"/>
              </a:ext>
            </a:extLst>
          </p:cNvPr>
          <p:cNvSpPr>
            <a:spLocks noChangeArrowheads="1"/>
          </p:cNvSpPr>
          <p:nvPr/>
        </p:nvSpPr>
        <p:spPr bwMode="auto">
          <a:xfrm>
            <a:off x="4295775" y="4329113"/>
            <a:ext cx="5472113" cy="971550"/>
          </a:xfrm>
          <a:prstGeom prst="rect">
            <a:avLst/>
          </a:prstGeom>
          <a:solidFill>
            <a:schemeClr val="accent1"/>
          </a:solidFill>
          <a:ln w="12700" algn="ctr">
            <a:solidFill>
              <a:schemeClr val="tx1"/>
            </a:solidFill>
            <a:round/>
            <a:headEnd type="none" w="sm" len="sm"/>
            <a:tailEnd type="none" w="sm" len="sm"/>
          </a:ln>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en-US" altLang="en-US" sz="2400"/>
          </a:p>
        </p:txBody>
      </p:sp>
      <p:sp>
        <p:nvSpPr>
          <p:cNvPr id="21511" name="Rectangle 6">
            <a:extLst>
              <a:ext uri="{FF2B5EF4-FFF2-40B4-BE49-F238E27FC236}">
                <a16:creationId xmlns:a16="http://schemas.microsoft.com/office/drawing/2014/main" id="{1989FC27-1713-4861-9D30-4852971CE274}"/>
              </a:ext>
            </a:extLst>
          </p:cNvPr>
          <p:cNvSpPr>
            <a:spLocks noChangeArrowheads="1"/>
          </p:cNvSpPr>
          <p:nvPr/>
        </p:nvSpPr>
        <p:spPr bwMode="auto">
          <a:xfrm>
            <a:off x="5195888" y="3429000"/>
            <a:ext cx="4572000" cy="900113"/>
          </a:xfrm>
          <a:prstGeom prst="rect">
            <a:avLst/>
          </a:prstGeom>
          <a:solidFill>
            <a:schemeClr val="accent1"/>
          </a:solidFill>
          <a:ln w="12700" algn="ctr">
            <a:solidFill>
              <a:schemeClr val="tx1"/>
            </a:solidFill>
            <a:round/>
            <a:headEnd type="none" w="sm" len="sm"/>
            <a:tailEnd type="none" w="sm" len="sm"/>
          </a:ln>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en-US" altLang="en-US" sz="2400"/>
          </a:p>
        </p:txBody>
      </p:sp>
      <p:sp>
        <p:nvSpPr>
          <p:cNvPr id="21512" name="Rectangle 7">
            <a:extLst>
              <a:ext uri="{FF2B5EF4-FFF2-40B4-BE49-F238E27FC236}">
                <a16:creationId xmlns:a16="http://schemas.microsoft.com/office/drawing/2014/main" id="{5AB00A8F-7900-42C4-85F5-984E29F92BED}"/>
              </a:ext>
            </a:extLst>
          </p:cNvPr>
          <p:cNvSpPr>
            <a:spLocks noChangeArrowheads="1"/>
          </p:cNvSpPr>
          <p:nvPr/>
        </p:nvSpPr>
        <p:spPr bwMode="auto">
          <a:xfrm>
            <a:off x="5627688" y="2492375"/>
            <a:ext cx="4140200" cy="936625"/>
          </a:xfrm>
          <a:prstGeom prst="rect">
            <a:avLst/>
          </a:prstGeom>
          <a:solidFill>
            <a:schemeClr val="accent1"/>
          </a:solidFill>
          <a:ln w="12700" algn="ctr">
            <a:solidFill>
              <a:schemeClr val="tx1"/>
            </a:solidFill>
            <a:round/>
            <a:headEnd type="none" w="sm" len="sm"/>
            <a:tailEnd type="none" w="sm" len="sm"/>
          </a:ln>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en-US" altLang="en-US" sz="2400"/>
          </a:p>
        </p:txBody>
      </p:sp>
      <p:sp>
        <p:nvSpPr>
          <p:cNvPr id="21513" name="Rectangle 8">
            <a:extLst>
              <a:ext uri="{FF2B5EF4-FFF2-40B4-BE49-F238E27FC236}">
                <a16:creationId xmlns:a16="http://schemas.microsoft.com/office/drawing/2014/main" id="{57D96A26-114C-4411-BB72-1CAAC660F6EA}"/>
              </a:ext>
            </a:extLst>
          </p:cNvPr>
          <p:cNvSpPr>
            <a:spLocks noChangeArrowheads="1"/>
          </p:cNvSpPr>
          <p:nvPr/>
        </p:nvSpPr>
        <p:spPr bwMode="auto">
          <a:xfrm>
            <a:off x="6383338" y="1595438"/>
            <a:ext cx="3384550" cy="900112"/>
          </a:xfrm>
          <a:prstGeom prst="rect">
            <a:avLst/>
          </a:prstGeom>
          <a:solidFill>
            <a:schemeClr val="accent1"/>
          </a:solidFill>
          <a:ln w="12700" algn="ctr">
            <a:solidFill>
              <a:schemeClr val="tx1"/>
            </a:solidFill>
            <a:round/>
            <a:headEnd type="none" w="sm" len="sm"/>
            <a:tailEnd type="none" w="sm" len="sm"/>
          </a:ln>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en-US" altLang="en-US" sz="2400"/>
          </a:p>
        </p:txBody>
      </p:sp>
      <p:sp>
        <p:nvSpPr>
          <p:cNvPr id="21514" name="Rectangle 9">
            <a:extLst>
              <a:ext uri="{FF2B5EF4-FFF2-40B4-BE49-F238E27FC236}">
                <a16:creationId xmlns:a16="http://schemas.microsoft.com/office/drawing/2014/main" id="{DB1D535B-F005-4A5A-83FA-646DD02F601E}"/>
              </a:ext>
            </a:extLst>
          </p:cNvPr>
          <p:cNvSpPr>
            <a:spLocks noChangeArrowheads="1"/>
          </p:cNvSpPr>
          <p:nvPr/>
        </p:nvSpPr>
        <p:spPr bwMode="auto">
          <a:xfrm>
            <a:off x="6959600" y="692150"/>
            <a:ext cx="2808288" cy="900113"/>
          </a:xfrm>
          <a:prstGeom prst="rect">
            <a:avLst/>
          </a:prstGeom>
          <a:solidFill>
            <a:schemeClr val="accent1"/>
          </a:solidFill>
          <a:ln w="12700" algn="ctr">
            <a:solidFill>
              <a:schemeClr val="tx1"/>
            </a:solidFill>
            <a:round/>
            <a:headEnd type="none" w="sm" len="sm"/>
            <a:tailEnd type="none" w="sm" len="sm"/>
          </a:ln>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en-US" altLang="en-US" sz="2400"/>
          </a:p>
        </p:txBody>
      </p:sp>
      <p:cxnSp>
        <p:nvCxnSpPr>
          <p:cNvPr id="21515" name="Straight Connector 11">
            <a:extLst>
              <a:ext uri="{FF2B5EF4-FFF2-40B4-BE49-F238E27FC236}">
                <a16:creationId xmlns:a16="http://schemas.microsoft.com/office/drawing/2014/main" id="{D7ABC7EA-DAF2-4E34-9108-A31309F3F5F2}"/>
              </a:ext>
            </a:extLst>
          </p:cNvPr>
          <p:cNvCxnSpPr>
            <a:cxnSpLocks noChangeShapeType="1"/>
          </p:cNvCxnSpPr>
          <p:nvPr/>
        </p:nvCxnSpPr>
        <p:spPr bwMode="auto">
          <a:xfrm>
            <a:off x="3359150"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6" name="Straight Connector 13">
            <a:extLst>
              <a:ext uri="{FF2B5EF4-FFF2-40B4-BE49-F238E27FC236}">
                <a16:creationId xmlns:a16="http://schemas.microsoft.com/office/drawing/2014/main" id="{BE5890A8-F7EE-4EC6-B685-353F0BDD97B6}"/>
              </a:ext>
            </a:extLst>
          </p:cNvPr>
          <p:cNvCxnSpPr>
            <a:cxnSpLocks noChangeShapeType="1"/>
          </p:cNvCxnSpPr>
          <p:nvPr/>
        </p:nvCxnSpPr>
        <p:spPr bwMode="auto">
          <a:xfrm>
            <a:off x="4295775"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7" name="Straight Connector 15">
            <a:extLst>
              <a:ext uri="{FF2B5EF4-FFF2-40B4-BE49-F238E27FC236}">
                <a16:creationId xmlns:a16="http://schemas.microsoft.com/office/drawing/2014/main" id="{35EFD4F3-2A75-450E-91C5-235BBC4CF110}"/>
              </a:ext>
            </a:extLst>
          </p:cNvPr>
          <p:cNvCxnSpPr>
            <a:cxnSpLocks noChangeShapeType="1"/>
          </p:cNvCxnSpPr>
          <p:nvPr/>
        </p:nvCxnSpPr>
        <p:spPr bwMode="auto">
          <a:xfrm>
            <a:off x="5195888" y="4329113"/>
            <a:ext cx="0" cy="97155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8" name="Straight Connector 27">
            <a:extLst>
              <a:ext uri="{FF2B5EF4-FFF2-40B4-BE49-F238E27FC236}">
                <a16:creationId xmlns:a16="http://schemas.microsoft.com/office/drawing/2014/main" id="{5A6506ED-76E7-46D1-8A3D-17D6718658A1}"/>
              </a:ext>
            </a:extLst>
          </p:cNvPr>
          <p:cNvCxnSpPr>
            <a:cxnSpLocks noChangeShapeType="1"/>
          </p:cNvCxnSpPr>
          <p:nvPr/>
        </p:nvCxnSpPr>
        <p:spPr bwMode="auto">
          <a:xfrm>
            <a:off x="5195888"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9" name="Straight Connector 31">
            <a:extLst>
              <a:ext uri="{FF2B5EF4-FFF2-40B4-BE49-F238E27FC236}">
                <a16:creationId xmlns:a16="http://schemas.microsoft.com/office/drawing/2014/main" id="{466F189C-4700-4070-AC75-0DE5E6261B73}"/>
              </a:ext>
            </a:extLst>
          </p:cNvPr>
          <p:cNvCxnSpPr>
            <a:cxnSpLocks noChangeShapeType="1"/>
            <a:endCxn id="21509" idx="0"/>
          </p:cNvCxnSpPr>
          <p:nvPr/>
        </p:nvCxnSpPr>
        <p:spPr bwMode="auto">
          <a:xfrm>
            <a:off x="6096000" y="4329113"/>
            <a:ext cx="0" cy="97155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0" name="Straight Connector 33">
            <a:extLst>
              <a:ext uri="{FF2B5EF4-FFF2-40B4-BE49-F238E27FC236}">
                <a16:creationId xmlns:a16="http://schemas.microsoft.com/office/drawing/2014/main" id="{8B94D172-3751-4D73-89EB-35D22415E983}"/>
              </a:ext>
            </a:extLst>
          </p:cNvPr>
          <p:cNvCxnSpPr>
            <a:cxnSpLocks noChangeShapeType="1"/>
          </p:cNvCxnSpPr>
          <p:nvPr/>
        </p:nvCxnSpPr>
        <p:spPr bwMode="auto">
          <a:xfrm>
            <a:off x="7356475" y="3429000"/>
            <a:ext cx="0" cy="900113"/>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1" name="Straight Connector 35">
            <a:extLst>
              <a:ext uri="{FF2B5EF4-FFF2-40B4-BE49-F238E27FC236}">
                <a16:creationId xmlns:a16="http://schemas.microsoft.com/office/drawing/2014/main" id="{9B26D4BE-7E6D-400E-B327-A29D7B9B925F}"/>
              </a:ext>
            </a:extLst>
          </p:cNvPr>
          <p:cNvCxnSpPr>
            <a:cxnSpLocks noChangeShapeType="1"/>
          </p:cNvCxnSpPr>
          <p:nvPr/>
        </p:nvCxnSpPr>
        <p:spPr bwMode="auto">
          <a:xfrm>
            <a:off x="8509000" y="3429000"/>
            <a:ext cx="0" cy="900113"/>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2" name="Straight Connector 37">
            <a:extLst>
              <a:ext uri="{FF2B5EF4-FFF2-40B4-BE49-F238E27FC236}">
                <a16:creationId xmlns:a16="http://schemas.microsoft.com/office/drawing/2014/main" id="{11D81EBC-5139-4023-8B87-67736738EE1B}"/>
              </a:ext>
            </a:extLst>
          </p:cNvPr>
          <p:cNvCxnSpPr>
            <a:cxnSpLocks noChangeShapeType="1"/>
          </p:cNvCxnSpPr>
          <p:nvPr/>
        </p:nvCxnSpPr>
        <p:spPr bwMode="auto">
          <a:xfrm>
            <a:off x="6743700" y="2492375"/>
            <a:ext cx="0" cy="9366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3" name="Straight Connector 39">
            <a:extLst>
              <a:ext uri="{FF2B5EF4-FFF2-40B4-BE49-F238E27FC236}">
                <a16:creationId xmlns:a16="http://schemas.microsoft.com/office/drawing/2014/main" id="{96812D1D-B5D1-4218-8110-1EC59DC99BC6}"/>
              </a:ext>
            </a:extLst>
          </p:cNvPr>
          <p:cNvCxnSpPr>
            <a:cxnSpLocks noChangeShapeType="1"/>
          </p:cNvCxnSpPr>
          <p:nvPr/>
        </p:nvCxnSpPr>
        <p:spPr bwMode="auto">
          <a:xfrm>
            <a:off x="7481888" y="2492375"/>
            <a:ext cx="0" cy="9366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4" name="Straight Connector 41">
            <a:extLst>
              <a:ext uri="{FF2B5EF4-FFF2-40B4-BE49-F238E27FC236}">
                <a16:creationId xmlns:a16="http://schemas.microsoft.com/office/drawing/2014/main" id="{5A714A38-45F3-4FCE-BE1D-B1EE7B060398}"/>
              </a:ext>
            </a:extLst>
          </p:cNvPr>
          <p:cNvCxnSpPr>
            <a:cxnSpLocks noChangeShapeType="1"/>
          </p:cNvCxnSpPr>
          <p:nvPr/>
        </p:nvCxnSpPr>
        <p:spPr bwMode="auto">
          <a:xfrm>
            <a:off x="8220075" y="2492375"/>
            <a:ext cx="0" cy="9366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5" name="Straight Connector 43">
            <a:extLst>
              <a:ext uri="{FF2B5EF4-FFF2-40B4-BE49-F238E27FC236}">
                <a16:creationId xmlns:a16="http://schemas.microsoft.com/office/drawing/2014/main" id="{A26F5280-8C76-431D-9ACA-08E42A6843BA}"/>
              </a:ext>
            </a:extLst>
          </p:cNvPr>
          <p:cNvCxnSpPr>
            <a:cxnSpLocks noChangeShapeType="1"/>
          </p:cNvCxnSpPr>
          <p:nvPr/>
        </p:nvCxnSpPr>
        <p:spPr bwMode="auto">
          <a:xfrm>
            <a:off x="8940800" y="2492375"/>
            <a:ext cx="0" cy="9366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6" name="Straight Connector 45">
            <a:extLst>
              <a:ext uri="{FF2B5EF4-FFF2-40B4-BE49-F238E27FC236}">
                <a16:creationId xmlns:a16="http://schemas.microsoft.com/office/drawing/2014/main" id="{53DD575B-6A54-45BF-AAF6-2CB0A02E0C50}"/>
              </a:ext>
            </a:extLst>
          </p:cNvPr>
          <p:cNvCxnSpPr>
            <a:cxnSpLocks noChangeShapeType="1"/>
          </p:cNvCxnSpPr>
          <p:nvPr/>
        </p:nvCxnSpPr>
        <p:spPr bwMode="auto">
          <a:xfrm>
            <a:off x="7356475" y="1592263"/>
            <a:ext cx="0" cy="900112"/>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7" name="Straight Connector 47">
            <a:extLst>
              <a:ext uri="{FF2B5EF4-FFF2-40B4-BE49-F238E27FC236}">
                <a16:creationId xmlns:a16="http://schemas.microsoft.com/office/drawing/2014/main" id="{CAE3124D-E37A-4A18-B884-1867E2A2006D}"/>
              </a:ext>
            </a:extLst>
          </p:cNvPr>
          <p:cNvCxnSpPr>
            <a:cxnSpLocks noChangeShapeType="1"/>
          </p:cNvCxnSpPr>
          <p:nvPr/>
        </p:nvCxnSpPr>
        <p:spPr bwMode="auto">
          <a:xfrm>
            <a:off x="8220075" y="1592263"/>
            <a:ext cx="0" cy="900112"/>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8" name="Straight Connector 49">
            <a:extLst>
              <a:ext uri="{FF2B5EF4-FFF2-40B4-BE49-F238E27FC236}">
                <a16:creationId xmlns:a16="http://schemas.microsoft.com/office/drawing/2014/main" id="{31E72F3C-CA9E-499F-B7F6-2EFA4BBB5B53}"/>
              </a:ext>
            </a:extLst>
          </p:cNvPr>
          <p:cNvCxnSpPr>
            <a:cxnSpLocks noChangeShapeType="1"/>
          </p:cNvCxnSpPr>
          <p:nvPr/>
        </p:nvCxnSpPr>
        <p:spPr bwMode="auto">
          <a:xfrm>
            <a:off x="8832850" y="1592263"/>
            <a:ext cx="0" cy="900112"/>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9" name="Straight Connector 51">
            <a:extLst>
              <a:ext uri="{FF2B5EF4-FFF2-40B4-BE49-F238E27FC236}">
                <a16:creationId xmlns:a16="http://schemas.microsoft.com/office/drawing/2014/main" id="{82EF365C-A741-42B3-AE8E-8939442D8A94}"/>
              </a:ext>
            </a:extLst>
          </p:cNvPr>
          <p:cNvCxnSpPr>
            <a:cxnSpLocks noChangeShapeType="1"/>
            <a:endCxn id="21509" idx="2"/>
          </p:cNvCxnSpPr>
          <p:nvPr/>
        </p:nvCxnSpPr>
        <p:spPr bwMode="auto">
          <a:xfrm>
            <a:off x="6096000"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30" name="Straight Connector 55">
            <a:extLst>
              <a:ext uri="{FF2B5EF4-FFF2-40B4-BE49-F238E27FC236}">
                <a16:creationId xmlns:a16="http://schemas.microsoft.com/office/drawing/2014/main" id="{B3D58CDE-CAC1-4926-BEB0-E0AE53017C4E}"/>
              </a:ext>
            </a:extLst>
          </p:cNvPr>
          <p:cNvCxnSpPr>
            <a:cxnSpLocks noChangeShapeType="1"/>
          </p:cNvCxnSpPr>
          <p:nvPr/>
        </p:nvCxnSpPr>
        <p:spPr bwMode="auto">
          <a:xfrm>
            <a:off x="7032625"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31" name="Straight Connector 57">
            <a:extLst>
              <a:ext uri="{FF2B5EF4-FFF2-40B4-BE49-F238E27FC236}">
                <a16:creationId xmlns:a16="http://schemas.microsoft.com/office/drawing/2014/main" id="{C5B23841-BDED-4706-A511-23822AB7B02C}"/>
              </a:ext>
            </a:extLst>
          </p:cNvPr>
          <p:cNvCxnSpPr>
            <a:cxnSpLocks noChangeShapeType="1"/>
          </p:cNvCxnSpPr>
          <p:nvPr/>
        </p:nvCxnSpPr>
        <p:spPr bwMode="auto">
          <a:xfrm>
            <a:off x="8832850"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32" name="Straight Connector 59">
            <a:extLst>
              <a:ext uri="{FF2B5EF4-FFF2-40B4-BE49-F238E27FC236}">
                <a16:creationId xmlns:a16="http://schemas.microsoft.com/office/drawing/2014/main" id="{B70908E7-3FDE-48AF-8CE2-29C4844AD791}"/>
              </a:ext>
            </a:extLst>
          </p:cNvPr>
          <p:cNvCxnSpPr>
            <a:cxnSpLocks noChangeShapeType="1"/>
          </p:cNvCxnSpPr>
          <p:nvPr/>
        </p:nvCxnSpPr>
        <p:spPr bwMode="auto">
          <a:xfrm>
            <a:off x="7932738" y="5300663"/>
            <a:ext cx="0" cy="86518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1533" name="TextBox 63">
            <a:extLst>
              <a:ext uri="{FF2B5EF4-FFF2-40B4-BE49-F238E27FC236}">
                <a16:creationId xmlns:a16="http://schemas.microsoft.com/office/drawing/2014/main" id="{B767EAF2-4EA5-44AD-8DFD-0877573343E7}"/>
              </a:ext>
            </a:extLst>
          </p:cNvPr>
          <p:cNvSpPr txBox="1">
            <a:spLocks noChangeArrowheads="1"/>
          </p:cNvSpPr>
          <p:nvPr/>
        </p:nvSpPr>
        <p:spPr bwMode="auto">
          <a:xfrm>
            <a:off x="2495550" y="5445125"/>
            <a:ext cx="86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pt-BR" altLang="en-US" sz="1100"/>
              <a:t>Proyecto 301, ¡Aquí estoy!</a:t>
            </a:r>
            <a:endParaRPr lang="en-US" altLang="en-US" sz="1100"/>
          </a:p>
        </p:txBody>
      </p:sp>
      <p:sp>
        <p:nvSpPr>
          <p:cNvPr id="65" name="TextBox 64">
            <a:extLst>
              <a:ext uri="{FF2B5EF4-FFF2-40B4-BE49-F238E27FC236}">
                <a16:creationId xmlns:a16="http://schemas.microsoft.com/office/drawing/2014/main" id="{12C96DFD-8687-4E48-9E79-2AE0C584AD59}"/>
              </a:ext>
            </a:extLst>
          </p:cNvPr>
          <p:cNvSpPr txBox="1"/>
          <p:nvPr/>
        </p:nvSpPr>
        <p:spPr>
          <a:xfrm>
            <a:off x="2100263" y="188913"/>
            <a:ext cx="7667625" cy="830262"/>
          </a:xfrm>
          <a:prstGeom prst="rect">
            <a:avLst/>
          </a:prstGeom>
          <a:noFill/>
        </p:spPr>
        <p:txBody>
          <a:bodyPr>
            <a:spAutoFit/>
          </a:bodyPr>
          <a:lstStyle/>
          <a:p>
            <a:pPr eaLnBrk="1" hangingPunct="1">
              <a:defRPr/>
            </a:pPr>
            <a:r>
              <a:rPr lang="es-ES" b="1" dirty="0">
                <a:solidFill>
                  <a:srgbClr val="FFCC00"/>
                </a:solidFill>
                <a:latin typeface="+mj-lt"/>
              </a:rPr>
              <a:t>Orden de las Lecciones de EPNC para los nuevos estudiantes </a:t>
            </a:r>
            <a:endParaRPr lang="en-US" b="1" dirty="0">
              <a:solidFill>
                <a:srgbClr val="FFCC00"/>
              </a:solidFill>
              <a:latin typeface="+mj-lt"/>
            </a:endParaRPr>
          </a:p>
        </p:txBody>
      </p:sp>
      <p:sp>
        <p:nvSpPr>
          <p:cNvPr id="21535" name="TextBox 65">
            <a:extLst>
              <a:ext uri="{FF2B5EF4-FFF2-40B4-BE49-F238E27FC236}">
                <a16:creationId xmlns:a16="http://schemas.microsoft.com/office/drawing/2014/main" id="{192696B2-58CA-4DB7-A8E2-6C831F9FC852}"/>
              </a:ext>
            </a:extLst>
          </p:cNvPr>
          <p:cNvSpPr txBox="1">
            <a:spLocks noChangeArrowheads="1"/>
          </p:cNvSpPr>
          <p:nvPr/>
        </p:nvSpPr>
        <p:spPr bwMode="auto">
          <a:xfrm>
            <a:off x="3467100" y="5516563"/>
            <a:ext cx="72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en-US" altLang="en-US" sz="1200"/>
              <a:t>Lección 101</a:t>
            </a:r>
          </a:p>
        </p:txBody>
      </p:sp>
      <p:sp>
        <p:nvSpPr>
          <p:cNvPr id="21536" name="TextBox 66">
            <a:extLst>
              <a:ext uri="{FF2B5EF4-FFF2-40B4-BE49-F238E27FC236}">
                <a16:creationId xmlns:a16="http://schemas.microsoft.com/office/drawing/2014/main" id="{09BB07AC-D929-49DF-8C0B-1A0E6C141C0A}"/>
              </a:ext>
            </a:extLst>
          </p:cNvPr>
          <p:cNvSpPr txBox="1">
            <a:spLocks noChangeArrowheads="1"/>
          </p:cNvSpPr>
          <p:nvPr/>
        </p:nvSpPr>
        <p:spPr bwMode="auto">
          <a:xfrm>
            <a:off x="5195888" y="5445125"/>
            <a:ext cx="9001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900"/>
              <a:t>Segunda lección , 102, 108, o 309</a:t>
            </a:r>
            <a:endParaRPr lang="en-US" altLang="en-US" sz="900"/>
          </a:p>
        </p:txBody>
      </p:sp>
      <p:sp>
        <p:nvSpPr>
          <p:cNvPr id="21537" name="TextBox 67">
            <a:extLst>
              <a:ext uri="{FF2B5EF4-FFF2-40B4-BE49-F238E27FC236}">
                <a16:creationId xmlns:a16="http://schemas.microsoft.com/office/drawing/2014/main" id="{E9EB6AC4-1BDA-4886-B27F-41E988AA30D6}"/>
              </a:ext>
            </a:extLst>
          </p:cNvPr>
          <p:cNvSpPr txBox="1">
            <a:spLocks noChangeArrowheads="1"/>
          </p:cNvSpPr>
          <p:nvPr/>
        </p:nvSpPr>
        <p:spPr bwMode="auto">
          <a:xfrm>
            <a:off x="6096000" y="5373688"/>
            <a:ext cx="1071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000"/>
              <a:t>Lección  102, si el estudiante no la ha terminado todavía</a:t>
            </a:r>
            <a:endParaRPr lang="en-US" altLang="en-US" sz="1000"/>
          </a:p>
        </p:txBody>
      </p:sp>
      <p:sp>
        <p:nvSpPr>
          <p:cNvPr id="21538" name="TextBox 68">
            <a:extLst>
              <a:ext uri="{FF2B5EF4-FFF2-40B4-BE49-F238E27FC236}">
                <a16:creationId xmlns:a16="http://schemas.microsoft.com/office/drawing/2014/main" id="{C34161E9-563E-4F54-96E3-D5C4A3936677}"/>
              </a:ext>
            </a:extLst>
          </p:cNvPr>
          <p:cNvSpPr txBox="1">
            <a:spLocks noChangeArrowheads="1"/>
          </p:cNvSpPr>
          <p:nvPr/>
        </p:nvSpPr>
        <p:spPr bwMode="auto">
          <a:xfrm>
            <a:off x="7032625" y="5384800"/>
            <a:ext cx="90011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000"/>
              <a:t>La próxima lección  es una de éstas 103, 104, 105, 106</a:t>
            </a:r>
            <a:endParaRPr lang="en-US" altLang="en-US" sz="1000"/>
          </a:p>
        </p:txBody>
      </p:sp>
      <p:sp>
        <p:nvSpPr>
          <p:cNvPr id="21539" name="TextBox 69">
            <a:extLst>
              <a:ext uri="{FF2B5EF4-FFF2-40B4-BE49-F238E27FC236}">
                <a16:creationId xmlns:a16="http://schemas.microsoft.com/office/drawing/2014/main" id="{E76D06DC-D6C4-4DDC-9BA7-FC79F9BD032B}"/>
              </a:ext>
            </a:extLst>
          </p:cNvPr>
          <p:cNvSpPr txBox="1">
            <a:spLocks noChangeArrowheads="1"/>
          </p:cNvSpPr>
          <p:nvPr/>
        </p:nvSpPr>
        <p:spPr bwMode="auto">
          <a:xfrm>
            <a:off x="7932738" y="5445125"/>
            <a:ext cx="8270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n-US" altLang="en-US" sz="1200"/>
              <a:t>Próxima lección  108</a:t>
            </a:r>
          </a:p>
        </p:txBody>
      </p:sp>
      <p:sp>
        <p:nvSpPr>
          <p:cNvPr id="21540" name="TextBox 70">
            <a:extLst>
              <a:ext uri="{FF2B5EF4-FFF2-40B4-BE49-F238E27FC236}">
                <a16:creationId xmlns:a16="http://schemas.microsoft.com/office/drawing/2014/main" id="{FB331ED0-50D9-4C42-8D17-7ABB3620AC4F}"/>
              </a:ext>
            </a:extLst>
          </p:cNvPr>
          <p:cNvSpPr txBox="1">
            <a:spLocks noChangeArrowheads="1"/>
          </p:cNvSpPr>
          <p:nvPr/>
        </p:nvSpPr>
        <p:spPr bwMode="auto">
          <a:xfrm>
            <a:off x="8832850" y="5349875"/>
            <a:ext cx="93503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000"/>
              <a:t>Lecciones del estudio bíblico de la Unidad 2 (Vea la Nota #1, página _)</a:t>
            </a:r>
            <a:endParaRPr lang="en-US" altLang="en-US" sz="1000"/>
          </a:p>
        </p:txBody>
      </p:sp>
      <p:sp>
        <p:nvSpPr>
          <p:cNvPr id="34853" name="TextBox 71">
            <a:extLst>
              <a:ext uri="{FF2B5EF4-FFF2-40B4-BE49-F238E27FC236}">
                <a16:creationId xmlns:a16="http://schemas.microsoft.com/office/drawing/2014/main" id="{7F95A601-62B1-4193-9E68-043F9E1283A5}"/>
              </a:ext>
            </a:extLst>
          </p:cNvPr>
          <p:cNvSpPr txBox="1">
            <a:spLocks noChangeArrowheads="1"/>
          </p:cNvSpPr>
          <p:nvPr/>
        </p:nvSpPr>
        <p:spPr bwMode="auto">
          <a:xfrm>
            <a:off x="4295775" y="4424363"/>
            <a:ext cx="900113"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s-ES" sz="1050" dirty="0"/>
              <a:t>Clase de memorización de la Escritura</a:t>
            </a:r>
          </a:p>
          <a:p>
            <a:pPr eaLnBrk="1" hangingPunct="1">
              <a:defRPr/>
            </a:pPr>
            <a:r>
              <a:rPr lang="es-ES" sz="1050" dirty="0"/>
              <a:t>1er versículo</a:t>
            </a:r>
          </a:p>
        </p:txBody>
      </p:sp>
      <p:sp>
        <p:nvSpPr>
          <p:cNvPr id="21542" name="TextBox 72">
            <a:extLst>
              <a:ext uri="{FF2B5EF4-FFF2-40B4-BE49-F238E27FC236}">
                <a16:creationId xmlns:a16="http://schemas.microsoft.com/office/drawing/2014/main" id="{965E7BB5-3461-4E7F-8A31-C48FBB53373D}"/>
              </a:ext>
            </a:extLst>
          </p:cNvPr>
          <p:cNvSpPr txBox="1">
            <a:spLocks noChangeArrowheads="1"/>
          </p:cNvSpPr>
          <p:nvPr/>
        </p:nvSpPr>
        <p:spPr bwMode="auto">
          <a:xfrm>
            <a:off x="5195888" y="4508500"/>
            <a:ext cx="9001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n-US" altLang="en-US" sz="1100"/>
              <a:t>2do versículo</a:t>
            </a:r>
          </a:p>
        </p:txBody>
      </p:sp>
      <p:sp>
        <p:nvSpPr>
          <p:cNvPr id="21543" name="TextBox 73">
            <a:extLst>
              <a:ext uri="{FF2B5EF4-FFF2-40B4-BE49-F238E27FC236}">
                <a16:creationId xmlns:a16="http://schemas.microsoft.com/office/drawing/2014/main" id="{3A3E6E76-F1EB-423A-AECF-E1657776CE1B}"/>
              </a:ext>
            </a:extLst>
          </p:cNvPr>
          <p:cNvSpPr txBox="1">
            <a:spLocks noChangeArrowheads="1"/>
          </p:cNvSpPr>
          <p:nvPr/>
        </p:nvSpPr>
        <p:spPr bwMode="auto">
          <a:xfrm>
            <a:off x="6167438" y="4508500"/>
            <a:ext cx="349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200"/>
              <a:t>De aquí en adelante, comienzan un nuevo versículo tan pronto como terminen uno.</a:t>
            </a:r>
            <a:endParaRPr lang="en-US" altLang="en-US" sz="1200"/>
          </a:p>
        </p:txBody>
      </p:sp>
      <p:sp>
        <p:nvSpPr>
          <p:cNvPr id="21544" name="TextBox 74">
            <a:extLst>
              <a:ext uri="{FF2B5EF4-FFF2-40B4-BE49-F238E27FC236}">
                <a16:creationId xmlns:a16="http://schemas.microsoft.com/office/drawing/2014/main" id="{CD440D37-BA29-497D-AE4A-2A085FD73BC6}"/>
              </a:ext>
            </a:extLst>
          </p:cNvPr>
          <p:cNvSpPr txBox="1">
            <a:spLocks noChangeArrowheads="1"/>
          </p:cNvSpPr>
          <p:nvPr/>
        </p:nvSpPr>
        <p:spPr bwMode="auto">
          <a:xfrm>
            <a:off x="5195888" y="3573463"/>
            <a:ext cx="2087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pt-BR" altLang="en-US" sz="1200"/>
              <a:t>Clase de Lectura personal</a:t>
            </a:r>
          </a:p>
          <a:p>
            <a:pPr eaLnBrk="1" hangingPunct="1">
              <a:lnSpc>
                <a:spcPct val="100000"/>
              </a:lnSpc>
              <a:spcBef>
                <a:spcPct val="0"/>
              </a:spcBef>
              <a:buClrTx/>
              <a:buSzTx/>
              <a:buFontTx/>
              <a:buNone/>
            </a:pPr>
            <a:r>
              <a:rPr lang="es-ES" altLang="en-US" sz="1200"/>
              <a:t>1er Libro – Comenzar los resúmenes de la lectura diaria</a:t>
            </a:r>
            <a:r>
              <a:rPr lang="pt-BR" altLang="en-US" sz="1200"/>
              <a:t> </a:t>
            </a:r>
          </a:p>
        </p:txBody>
      </p:sp>
      <p:sp>
        <p:nvSpPr>
          <p:cNvPr id="21545" name="TextBox 75">
            <a:extLst>
              <a:ext uri="{FF2B5EF4-FFF2-40B4-BE49-F238E27FC236}">
                <a16:creationId xmlns:a16="http://schemas.microsoft.com/office/drawing/2014/main" id="{86B089BE-84B2-4A08-890E-94CF9B6B3FB8}"/>
              </a:ext>
            </a:extLst>
          </p:cNvPr>
          <p:cNvSpPr txBox="1">
            <a:spLocks noChangeArrowheads="1"/>
          </p:cNvSpPr>
          <p:nvPr/>
        </p:nvSpPr>
        <p:spPr bwMode="auto">
          <a:xfrm>
            <a:off x="7356475" y="3465513"/>
            <a:ext cx="1079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000"/>
              <a:t>Al terminar el 1er libro, escribir un informe sobre el libro.</a:t>
            </a:r>
            <a:endParaRPr lang="en-US" altLang="en-US" sz="1000"/>
          </a:p>
        </p:txBody>
      </p:sp>
      <p:sp>
        <p:nvSpPr>
          <p:cNvPr id="21546" name="TextBox 76">
            <a:extLst>
              <a:ext uri="{FF2B5EF4-FFF2-40B4-BE49-F238E27FC236}">
                <a16:creationId xmlns:a16="http://schemas.microsoft.com/office/drawing/2014/main" id="{D8EDF85F-3B3F-4492-B1F4-2F32D1C598E9}"/>
              </a:ext>
            </a:extLst>
          </p:cNvPr>
          <p:cNvSpPr txBox="1">
            <a:spLocks noChangeArrowheads="1"/>
          </p:cNvSpPr>
          <p:nvPr/>
        </p:nvSpPr>
        <p:spPr bwMode="auto">
          <a:xfrm>
            <a:off x="8543925" y="3471863"/>
            <a:ext cx="12969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900"/>
              <a:t>De aquí en adelante, comienzan un nuevo libro según su Contrato del Estudiante para Aprender </a:t>
            </a:r>
            <a:endParaRPr lang="en-US" altLang="en-US" sz="900"/>
          </a:p>
        </p:txBody>
      </p:sp>
      <p:sp>
        <p:nvSpPr>
          <p:cNvPr id="21547" name="TextBox 77">
            <a:extLst>
              <a:ext uri="{FF2B5EF4-FFF2-40B4-BE49-F238E27FC236}">
                <a16:creationId xmlns:a16="http://schemas.microsoft.com/office/drawing/2014/main" id="{2D55823E-609F-4E50-AB87-CD2A791AAF2E}"/>
              </a:ext>
            </a:extLst>
          </p:cNvPr>
          <p:cNvSpPr txBox="1">
            <a:spLocks noChangeArrowheads="1"/>
          </p:cNvSpPr>
          <p:nvPr/>
        </p:nvSpPr>
        <p:spPr bwMode="auto">
          <a:xfrm>
            <a:off x="5808663" y="2528888"/>
            <a:ext cx="9350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200"/>
              <a:t>Clase de Lectura bíblica</a:t>
            </a:r>
          </a:p>
          <a:p>
            <a:pPr eaLnBrk="1" hangingPunct="1">
              <a:lnSpc>
                <a:spcPct val="100000"/>
              </a:lnSpc>
              <a:spcBef>
                <a:spcPct val="0"/>
              </a:spcBef>
              <a:buClrTx/>
              <a:buSzTx/>
              <a:buFontTx/>
              <a:buNone/>
            </a:pPr>
            <a:r>
              <a:rPr lang="es-ES" altLang="en-US" sz="1200"/>
              <a:t>Marcos</a:t>
            </a:r>
          </a:p>
        </p:txBody>
      </p:sp>
      <p:sp>
        <p:nvSpPr>
          <p:cNvPr id="21548" name="TextBox 78">
            <a:extLst>
              <a:ext uri="{FF2B5EF4-FFF2-40B4-BE49-F238E27FC236}">
                <a16:creationId xmlns:a16="http://schemas.microsoft.com/office/drawing/2014/main" id="{8E69A5EA-8333-4EE9-9A1E-D795A6630A41}"/>
              </a:ext>
            </a:extLst>
          </p:cNvPr>
          <p:cNvSpPr txBox="1">
            <a:spLocks noChangeArrowheads="1"/>
          </p:cNvSpPr>
          <p:nvPr/>
        </p:nvSpPr>
        <p:spPr bwMode="auto">
          <a:xfrm>
            <a:off x="6743700" y="2824163"/>
            <a:ext cx="7381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n-US" altLang="en-US" sz="1200"/>
              <a:t>Santiago</a:t>
            </a:r>
          </a:p>
        </p:txBody>
      </p:sp>
      <p:sp>
        <p:nvSpPr>
          <p:cNvPr id="21549" name="TextBox 79">
            <a:extLst>
              <a:ext uri="{FF2B5EF4-FFF2-40B4-BE49-F238E27FC236}">
                <a16:creationId xmlns:a16="http://schemas.microsoft.com/office/drawing/2014/main" id="{59DA4C27-0636-4CB2-9246-1B871BA98073}"/>
              </a:ext>
            </a:extLst>
          </p:cNvPr>
          <p:cNvSpPr txBox="1">
            <a:spLocks noChangeArrowheads="1"/>
          </p:cNvSpPr>
          <p:nvPr/>
        </p:nvSpPr>
        <p:spPr bwMode="auto">
          <a:xfrm>
            <a:off x="7410450" y="2824163"/>
            <a:ext cx="8731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n-US" altLang="en-US" sz="1200"/>
              <a:t>Filipenses</a:t>
            </a:r>
          </a:p>
        </p:txBody>
      </p:sp>
      <p:sp>
        <p:nvSpPr>
          <p:cNvPr id="21550" name="TextBox 80">
            <a:extLst>
              <a:ext uri="{FF2B5EF4-FFF2-40B4-BE49-F238E27FC236}">
                <a16:creationId xmlns:a16="http://schemas.microsoft.com/office/drawing/2014/main" id="{BD314156-D426-4BB4-9D1F-CA969B75CA34}"/>
              </a:ext>
            </a:extLst>
          </p:cNvPr>
          <p:cNvSpPr txBox="1">
            <a:spLocks noChangeArrowheads="1"/>
          </p:cNvSpPr>
          <p:nvPr/>
        </p:nvSpPr>
        <p:spPr bwMode="auto">
          <a:xfrm>
            <a:off x="8256588" y="2816225"/>
            <a:ext cx="719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n-US" altLang="en-US" sz="1200"/>
              <a:t>Gálatas</a:t>
            </a:r>
          </a:p>
        </p:txBody>
      </p:sp>
      <p:sp>
        <p:nvSpPr>
          <p:cNvPr id="21551" name="TextBox 81">
            <a:extLst>
              <a:ext uri="{FF2B5EF4-FFF2-40B4-BE49-F238E27FC236}">
                <a16:creationId xmlns:a16="http://schemas.microsoft.com/office/drawing/2014/main" id="{D470538D-90F0-4F1A-8229-58B4B917EA95}"/>
              </a:ext>
            </a:extLst>
          </p:cNvPr>
          <p:cNvSpPr txBox="1">
            <a:spLocks noChangeArrowheads="1"/>
          </p:cNvSpPr>
          <p:nvPr/>
        </p:nvSpPr>
        <p:spPr bwMode="auto">
          <a:xfrm>
            <a:off x="8940800" y="2495550"/>
            <a:ext cx="8270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900"/>
              <a:t>Vea el resto del horario en el manual para el estudiante </a:t>
            </a:r>
            <a:endParaRPr lang="pt-BR" altLang="en-US" sz="1000"/>
          </a:p>
        </p:txBody>
      </p:sp>
      <p:sp>
        <p:nvSpPr>
          <p:cNvPr id="21552" name="TextBox 82">
            <a:extLst>
              <a:ext uri="{FF2B5EF4-FFF2-40B4-BE49-F238E27FC236}">
                <a16:creationId xmlns:a16="http://schemas.microsoft.com/office/drawing/2014/main" id="{B1B2D887-B935-4D70-9F4F-87DB34DD4410}"/>
              </a:ext>
            </a:extLst>
          </p:cNvPr>
          <p:cNvSpPr txBox="1">
            <a:spLocks noChangeArrowheads="1"/>
          </p:cNvSpPr>
          <p:nvPr/>
        </p:nvSpPr>
        <p:spPr bwMode="auto">
          <a:xfrm>
            <a:off x="6348413" y="1557338"/>
            <a:ext cx="106203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n-US" altLang="en-US" sz="1200"/>
              <a:t>Cualidades del carácter </a:t>
            </a:r>
          </a:p>
          <a:p>
            <a:pPr eaLnBrk="1" hangingPunct="1">
              <a:lnSpc>
                <a:spcPct val="100000"/>
              </a:lnSpc>
              <a:spcBef>
                <a:spcPct val="0"/>
              </a:spcBef>
              <a:buClrTx/>
              <a:buSzTx/>
              <a:buFontTx/>
              <a:buNone/>
            </a:pPr>
            <a:r>
              <a:rPr lang="es-ES" altLang="en-US" sz="1200"/>
              <a:t>Leer el manual para el estudiante</a:t>
            </a:r>
            <a:endParaRPr lang="en-US" altLang="en-US" sz="1200"/>
          </a:p>
        </p:txBody>
      </p:sp>
      <p:sp>
        <p:nvSpPr>
          <p:cNvPr id="21553" name="TextBox 83">
            <a:extLst>
              <a:ext uri="{FF2B5EF4-FFF2-40B4-BE49-F238E27FC236}">
                <a16:creationId xmlns:a16="http://schemas.microsoft.com/office/drawing/2014/main" id="{5B259971-8078-4B80-B020-A4DB199AEF9C}"/>
              </a:ext>
            </a:extLst>
          </p:cNvPr>
          <p:cNvSpPr txBox="1">
            <a:spLocks noChangeArrowheads="1"/>
          </p:cNvSpPr>
          <p:nvPr/>
        </p:nvSpPr>
        <p:spPr bwMode="auto">
          <a:xfrm>
            <a:off x="7391400" y="1549400"/>
            <a:ext cx="828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200"/>
              <a:t>Hacer la primera cualidad de carácter</a:t>
            </a:r>
            <a:endParaRPr lang="en-US" altLang="en-US" sz="1200"/>
          </a:p>
        </p:txBody>
      </p:sp>
      <p:sp>
        <p:nvSpPr>
          <p:cNvPr id="21554" name="TextBox 84">
            <a:extLst>
              <a:ext uri="{FF2B5EF4-FFF2-40B4-BE49-F238E27FC236}">
                <a16:creationId xmlns:a16="http://schemas.microsoft.com/office/drawing/2014/main" id="{5B6FB04D-F08A-46F2-8560-A99382841E6E}"/>
              </a:ext>
            </a:extLst>
          </p:cNvPr>
          <p:cNvSpPr txBox="1">
            <a:spLocks noChangeArrowheads="1"/>
          </p:cNvSpPr>
          <p:nvPr/>
        </p:nvSpPr>
        <p:spPr bwMode="auto">
          <a:xfrm>
            <a:off x="8112125" y="1736725"/>
            <a:ext cx="863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en-US" altLang="en-US" sz="1100"/>
              <a:t>2da Cualidad</a:t>
            </a:r>
          </a:p>
        </p:txBody>
      </p:sp>
      <p:sp>
        <p:nvSpPr>
          <p:cNvPr id="21555" name="TextBox 85">
            <a:extLst>
              <a:ext uri="{FF2B5EF4-FFF2-40B4-BE49-F238E27FC236}">
                <a16:creationId xmlns:a16="http://schemas.microsoft.com/office/drawing/2014/main" id="{F5114B7D-6145-47C7-ACA7-743EC56749B7}"/>
              </a:ext>
            </a:extLst>
          </p:cNvPr>
          <p:cNvSpPr txBox="1">
            <a:spLocks noChangeArrowheads="1"/>
          </p:cNvSpPr>
          <p:nvPr/>
        </p:nvSpPr>
        <p:spPr bwMode="auto">
          <a:xfrm>
            <a:off x="8832850" y="1628775"/>
            <a:ext cx="9001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800"/>
              <a:t>Vea la nota #2 del maestro en la página _ del Orden de las Lecciones de EPNC </a:t>
            </a:r>
            <a:endParaRPr lang="en-US" altLang="en-US" sz="800"/>
          </a:p>
        </p:txBody>
      </p:sp>
      <p:sp>
        <p:nvSpPr>
          <p:cNvPr id="21556" name="TextBox 86">
            <a:extLst>
              <a:ext uri="{FF2B5EF4-FFF2-40B4-BE49-F238E27FC236}">
                <a16:creationId xmlns:a16="http://schemas.microsoft.com/office/drawing/2014/main" id="{7C67853F-8721-470C-85D2-47C653F434CA}"/>
              </a:ext>
            </a:extLst>
          </p:cNvPr>
          <p:cNvSpPr txBox="1">
            <a:spLocks noChangeArrowheads="1"/>
          </p:cNvSpPr>
          <p:nvPr/>
        </p:nvSpPr>
        <p:spPr bwMode="auto">
          <a:xfrm>
            <a:off x="6986588" y="800100"/>
            <a:ext cx="2781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lang="es-ES" altLang="en-US" sz="1200"/>
              <a:t>Proyectos especiales y/o Clases Correctivas de Lectura </a:t>
            </a:r>
            <a:endParaRPr lang="pt-BR"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ate Placeholder 3">
            <a:extLst>
              <a:ext uri="{FF2B5EF4-FFF2-40B4-BE49-F238E27FC236}">
                <a16:creationId xmlns:a16="http://schemas.microsoft.com/office/drawing/2014/main" id="{75DCE1EC-C3B4-4DE1-934C-BA854C5F49E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2531" name="Slide Number Placeholder 5">
            <a:extLst>
              <a:ext uri="{FF2B5EF4-FFF2-40B4-BE49-F238E27FC236}">
                <a16:creationId xmlns:a16="http://schemas.microsoft.com/office/drawing/2014/main" id="{3555F3BE-C4D5-4ACA-90B8-3CD3EF4224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D03FAB0E-A6E2-45AC-99F8-D0709DA85C39}" type="slidenum">
              <a:rPr lang="en-US" altLang="en-US" sz="1400" smtClean="0">
                <a:latin typeface="Arial" panose="020B0604020202020204" pitchFamily="34" charset="0"/>
              </a:rPr>
              <a:pPr lvl="1">
                <a:spcBef>
                  <a:spcPct val="0"/>
                </a:spcBef>
                <a:buClrTx/>
                <a:buFontTx/>
                <a:buNone/>
              </a:pPr>
              <a:t>8</a:t>
            </a:fld>
            <a:endParaRPr lang="en-US" altLang="en-US" sz="1400"/>
          </a:p>
        </p:txBody>
      </p:sp>
      <p:sp>
        <p:nvSpPr>
          <p:cNvPr id="52226" name="Rectangle 2">
            <a:extLst>
              <a:ext uri="{FF2B5EF4-FFF2-40B4-BE49-F238E27FC236}">
                <a16:creationId xmlns:a16="http://schemas.microsoft.com/office/drawing/2014/main" id="{75A5A3E5-2873-43EF-86E4-89BEFE49BE33}"/>
              </a:ext>
            </a:extLst>
          </p:cNvPr>
          <p:cNvSpPr>
            <a:spLocks noGrp="1" noChangeArrowheads="1"/>
          </p:cNvSpPr>
          <p:nvPr>
            <p:ph type="title"/>
          </p:nvPr>
        </p:nvSpPr>
        <p:spPr>
          <a:xfrm>
            <a:off x="1860550" y="188913"/>
            <a:ext cx="8507413" cy="1235075"/>
          </a:xfrm>
        </p:spPr>
        <p:txBody>
          <a:bodyPr/>
          <a:lstStyle/>
          <a:p>
            <a:pPr eaLnBrk="1" hangingPunct="1">
              <a:defRPr/>
            </a:pPr>
            <a:r>
              <a:rPr lang="en-US" sz="3200" dirty="0"/>
              <a:t>B. How to use the Daily Goal Sheet        </a:t>
            </a:r>
            <a:r>
              <a:rPr lang="es-ES" sz="3200" i="1" dirty="0"/>
              <a:t>Cómo usar la Hoja de objetivos diarios</a:t>
            </a:r>
            <a:endParaRPr lang="en-US" sz="3200" i="1" dirty="0"/>
          </a:p>
        </p:txBody>
      </p:sp>
      <p:sp>
        <p:nvSpPr>
          <p:cNvPr id="52227" name="Rectangle 3">
            <a:extLst>
              <a:ext uri="{FF2B5EF4-FFF2-40B4-BE49-F238E27FC236}">
                <a16:creationId xmlns:a16="http://schemas.microsoft.com/office/drawing/2014/main" id="{AB638C4C-147F-482D-8EE7-10765A1CC021}"/>
              </a:ext>
            </a:extLst>
          </p:cNvPr>
          <p:cNvSpPr>
            <a:spLocks noGrp="1" noChangeArrowheads="1"/>
          </p:cNvSpPr>
          <p:nvPr>
            <p:ph type="body" idx="1"/>
          </p:nvPr>
        </p:nvSpPr>
        <p:spPr>
          <a:xfrm>
            <a:off x="1739900" y="1412875"/>
            <a:ext cx="8712200" cy="5006975"/>
          </a:xfrm>
        </p:spPr>
        <p:txBody>
          <a:bodyPr/>
          <a:lstStyle/>
          <a:p>
            <a:pPr marL="0" indent="0" eaLnBrk="1" hangingPunct="1">
              <a:buFont typeface="Wingdings" panose="05000000000000000000" pitchFamily="2" charset="2"/>
              <a:buNone/>
              <a:defRPr/>
            </a:pPr>
            <a:r>
              <a:rPr lang="en-US" sz="2800" dirty="0">
                <a:effectLst>
                  <a:outerShdw blurRad="38100" dist="38100" dir="2700000" algn="tl">
                    <a:srgbClr val="000000"/>
                  </a:outerShdw>
                </a:effectLst>
              </a:rPr>
              <a:t>1. The students already have their goals set at the beginning of each PSNC class.                                         </a:t>
            </a:r>
            <a:r>
              <a:rPr lang="es-ES" sz="2800" i="1" dirty="0">
                <a:effectLst>
                  <a:outerShdw blurRad="38100" dist="38100" dir="2700000" algn="tl">
                    <a:srgbClr val="000000"/>
                  </a:outerShdw>
                </a:effectLst>
              </a:rPr>
              <a:t>Los estudiantes ya han fijado sus objetivos al comienzo de cada clase de EPNC.</a:t>
            </a:r>
          </a:p>
          <a:p>
            <a:pPr marL="0" indent="0" eaLnBrk="1" hangingPunct="1">
              <a:buFont typeface="Wingdings" panose="05000000000000000000" pitchFamily="2" charset="2"/>
              <a:buNone/>
              <a:defRPr/>
            </a:pPr>
            <a:r>
              <a:rPr lang="en-US" sz="2800" dirty="0">
                <a:effectLst>
                  <a:outerShdw blurRad="38100" dist="38100" dir="2700000" algn="tl">
                    <a:srgbClr val="000000"/>
                  </a:outerShdw>
                </a:effectLst>
              </a:rPr>
              <a:t>2. During the class session, the student completes his work as planned.                                                           </a:t>
            </a:r>
            <a:r>
              <a:rPr lang="es-ES" sz="2800" i="1" dirty="0">
                <a:effectLst>
                  <a:outerShdw blurRad="38100" dist="38100" dir="2700000" algn="tl">
                    <a:srgbClr val="000000"/>
                  </a:outerShdw>
                </a:effectLst>
              </a:rPr>
              <a:t>Durante la sesión de clase, el estudiante termina su trabajo según el plan.</a:t>
            </a:r>
            <a:endParaRPr lang="en-US" sz="2800" i="1" dirty="0">
              <a:effectLst>
                <a:outerShdw blurRad="38100" dist="38100" dir="2700000" algn="tl">
                  <a:srgbClr val="000000"/>
                </a:outerShdw>
              </a:effectLst>
            </a:endParaRPr>
          </a:p>
          <a:p>
            <a:pPr marL="0" indent="0" eaLnBrk="1" hangingPunct="1">
              <a:buFont typeface="Wingdings" panose="05000000000000000000" pitchFamily="2" charset="2"/>
              <a:buNone/>
              <a:defRPr/>
            </a:pPr>
            <a:endParaRPr lang="en-US" sz="2800" i="1" dirty="0">
              <a:effectLst>
                <a:outerShdw blurRad="38100" dist="38100" dir="2700000" algn="tl">
                  <a:srgbClr val="000000"/>
                </a:outerShdw>
              </a:effectLst>
            </a:endParaRPr>
          </a:p>
        </p:txBody>
      </p:sp>
      <p:sp>
        <p:nvSpPr>
          <p:cNvPr id="22534" name="Footer Placeholder 5">
            <a:extLst>
              <a:ext uri="{FF2B5EF4-FFF2-40B4-BE49-F238E27FC236}">
                <a16:creationId xmlns:a16="http://schemas.microsoft.com/office/drawing/2014/main" id="{DE0E7B7D-05DC-485A-A77F-90D4559794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animEffect transition="in" filter="fade">
                                      <p:cBhvr>
                                        <p:cTn id="9" dur="500"/>
                                        <p:tgtEl>
                                          <p:spTgt spid="52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227">
                                            <p:txEl>
                                              <p:pRg st="0" end="0"/>
                                            </p:txEl>
                                          </p:spTgt>
                                        </p:tgtEl>
                                        <p:attrNameLst>
                                          <p:attrName>style.visibility</p:attrName>
                                        </p:attrNameLst>
                                      </p:cBhvr>
                                      <p:to>
                                        <p:strVal val="visible"/>
                                      </p:to>
                                    </p:set>
                                    <p:animEffect transition="in" filter="fade">
                                      <p:cBhvr>
                                        <p:cTn id="14" dur="1000">
                                          <p:stCondLst>
                                            <p:cond delay="0"/>
                                          </p:stCondLst>
                                        </p:cTn>
                                        <p:tgtEl>
                                          <p:spTgt spid="5222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Effect transition="in" filter="fade">
                                      <p:cBhvr>
                                        <p:cTn id="19" dur="1000">
                                          <p:stCondLst>
                                            <p:cond delay="0"/>
                                          </p:stCondLst>
                                        </p:cTn>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Date Placeholder 3">
            <a:extLst>
              <a:ext uri="{FF2B5EF4-FFF2-40B4-BE49-F238E27FC236}">
                <a16:creationId xmlns:a16="http://schemas.microsoft.com/office/drawing/2014/main" id="{2AF99822-D741-4FB9-A72F-1D10BBBCFF8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dirty="0"/>
              <a:t>10/2020</a:t>
            </a:r>
          </a:p>
        </p:txBody>
      </p:sp>
      <p:sp>
        <p:nvSpPr>
          <p:cNvPr id="23555" name="Slide Number Placeholder 5">
            <a:extLst>
              <a:ext uri="{FF2B5EF4-FFF2-40B4-BE49-F238E27FC236}">
                <a16:creationId xmlns:a16="http://schemas.microsoft.com/office/drawing/2014/main" id="{332EFFF1-5F4A-4AD6-A16E-8985293134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9A0A9178-35D7-4B99-A3BA-AFD6DB61422C}" type="slidenum">
              <a:rPr lang="en-US" altLang="en-US" sz="1400" smtClean="0">
                <a:latin typeface="Arial" panose="020B0604020202020204" pitchFamily="34" charset="0"/>
              </a:rPr>
              <a:pPr lvl="1">
                <a:spcBef>
                  <a:spcPct val="0"/>
                </a:spcBef>
                <a:buClrTx/>
                <a:buFontTx/>
                <a:buNone/>
              </a:pPr>
              <a:t>9</a:t>
            </a:fld>
            <a:endParaRPr lang="en-US" altLang="en-US" sz="1400"/>
          </a:p>
        </p:txBody>
      </p:sp>
      <p:sp>
        <p:nvSpPr>
          <p:cNvPr id="52226" name="Rectangle 2">
            <a:extLst>
              <a:ext uri="{FF2B5EF4-FFF2-40B4-BE49-F238E27FC236}">
                <a16:creationId xmlns:a16="http://schemas.microsoft.com/office/drawing/2014/main" id="{7E53F8CD-8960-482C-B752-ACC9A1062DA5}"/>
              </a:ext>
            </a:extLst>
          </p:cNvPr>
          <p:cNvSpPr>
            <a:spLocks noGrp="1" noChangeArrowheads="1"/>
          </p:cNvSpPr>
          <p:nvPr>
            <p:ph type="title"/>
          </p:nvPr>
        </p:nvSpPr>
        <p:spPr>
          <a:xfrm>
            <a:off x="1860550" y="188913"/>
            <a:ext cx="8507413" cy="1235075"/>
          </a:xfrm>
        </p:spPr>
        <p:txBody>
          <a:bodyPr/>
          <a:lstStyle/>
          <a:p>
            <a:pPr eaLnBrk="1" hangingPunct="1">
              <a:defRPr/>
            </a:pPr>
            <a:r>
              <a:rPr lang="en-US" sz="3200" dirty="0"/>
              <a:t>B. How to use the Daily Goal Sheet        </a:t>
            </a:r>
            <a:r>
              <a:rPr lang="es-ES" sz="3200" i="1" dirty="0"/>
              <a:t>Cómo usar la Hoja de objetivos diarios</a:t>
            </a:r>
            <a:endParaRPr lang="en-US" sz="3200" i="1" dirty="0"/>
          </a:p>
        </p:txBody>
      </p:sp>
      <p:sp>
        <p:nvSpPr>
          <p:cNvPr id="52227" name="Rectangle 3">
            <a:extLst>
              <a:ext uri="{FF2B5EF4-FFF2-40B4-BE49-F238E27FC236}">
                <a16:creationId xmlns:a16="http://schemas.microsoft.com/office/drawing/2014/main" id="{6B1F6748-2CDC-4CE7-AB4B-9DFE3C475E2B}"/>
              </a:ext>
            </a:extLst>
          </p:cNvPr>
          <p:cNvSpPr>
            <a:spLocks noGrp="1" noChangeArrowheads="1"/>
          </p:cNvSpPr>
          <p:nvPr>
            <p:ph type="body" idx="1"/>
          </p:nvPr>
        </p:nvSpPr>
        <p:spPr>
          <a:xfrm>
            <a:off x="1739900" y="1628775"/>
            <a:ext cx="8712200" cy="4791075"/>
          </a:xfrm>
        </p:spPr>
        <p:txBody>
          <a:bodyPr/>
          <a:lstStyle/>
          <a:p>
            <a:pPr marL="0" indent="0" eaLnBrk="1" hangingPunct="1">
              <a:buFont typeface="Wingdings" panose="05000000000000000000" pitchFamily="2" charset="2"/>
              <a:buNone/>
              <a:defRPr/>
            </a:pPr>
            <a:r>
              <a:rPr lang="pt-BR" sz="2800" dirty="0">
                <a:effectLst>
                  <a:outerShdw blurRad="38100" dist="38100" dir="2700000" algn="tl">
                    <a:srgbClr val="000000"/>
                  </a:outerShdw>
                </a:effectLst>
              </a:rPr>
              <a:t>3. Each time he completes a goal, he can have his teacher verify that on his goal sheet.                                            </a:t>
            </a:r>
            <a:r>
              <a:rPr lang="es-ES" sz="2800" i="1" dirty="0">
                <a:effectLst>
                  <a:outerShdw blurRad="38100" dist="38100" dir="2700000" algn="tl">
                    <a:srgbClr val="000000"/>
                  </a:outerShdw>
                </a:effectLst>
              </a:rPr>
              <a:t>Cada vez que cumple con un objetivo, puede pedir a su maestro que verifique ese objetivo en su Hoja de objetivos.</a:t>
            </a:r>
          </a:p>
          <a:p>
            <a:pPr marL="0" indent="0" eaLnBrk="1" hangingPunct="1">
              <a:buFont typeface="Wingdings" panose="05000000000000000000" pitchFamily="2" charset="2"/>
              <a:buNone/>
              <a:defRPr/>
            </a:pPr>
            <a:r>
              <a:rPr lang="en-US" sz="2800" dirty="0">
                <a:effectLst>
                  <a:outerShdw blurRad="38100" dist="38100" dir="2700000" algn="tl">
                    <a:srgbClr val="000000"/>
                  </a:outerShdw>
                </a:effectLst>
              </a:rPr>
              <a:t>4. Near the end of each class session, the students set their goals for the next class session</a:t>
            </a:r>
            <a:r>
              <a:rPr lang="en-US" dirty="0">
                <a:effectLst>
                  <a:outerShdw blurRad="38100" dist="38100" dir="2700000" algn="tl">
                    <a:srgbClr val="000000"/>
                  </a:outerShdw>
                </a:effectLst>
              </a:rPr>
              <a:t>.                                              </a:t>
            </a:r>
            <a:r>
              <a:rPr lang="es-ES" sz="2800" i="1" dirty="0">
                <a:effectLst>
                  <a:outerShdw blurRad="38100" dist="38100" dir="2700000" algn="tl">
                    <a:srgbClr val="000000"/>
                  </a:outerShdw>
                </a:effectLst>
              </a:rPr>
              <a:t>Poco antes del final de la cada sesión, los estudiantes fijan sus objetivos para la próxima sesión.</a:t>
            </a:r>
            <a:endParaRPr lang="en-US" sz="2800" i="1" dirty="0">
              <a:effectLst>
                <a:outerShdw blurRad="38100" dist="38100" dir="2700000" algn="tl">
                  <a:srgbClr val="000000"/>
                </a:outerShdw>
              </a:effectLst>
            </a:endParaRPr>
          </a:p>
        </p:txBody>
      </p:sp>
      <p:sp>
        <p:nvSpPr>
          <p:cNvPr id="23558" name="Footer Placeholder 5">
            <a:extLst>
              <a:ext uri="{FF2B5EF4-FFF2-40B4-BE49-F238E27FC236}">
                <a16:creationId xmlns:a16="http://schemas.microsoft.com/office/drawing/2014/main" id="{333C5721-07B7-4101-BAC4-752E86443A7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en-US" altLang="en-US" sz="1400"/>
              <a:t>PSNC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animEffect transition="in" filter="fade">
                                      <p:cBhvr>
                                        <p:cTn id="9" dur="500"/>
                                        <p:tgtEl>
                                          <p:spTgt spid="52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227">
                                            <p:txEl>
                                              <p:pRg st="0" end="0"/>
                                            </p:txEl>
                                          </p:spTgt>
                                        </p:tgtEl>
                                        <p:attrNameLst>
                                          <p:attrName>style.visibility</p:attrName>
                                        </p:attrNameLst>
                                      </p:cBhvr>
                                      <p:to>
                                        <p:strVal val="visible"/>
                                      </p:to>
                                    </p:set>
                                    <p:animEffect transition="in" filter="fade">
                                      <p:cBhvr>
                                        <p:cTn id="14" dur="1000">
                                          <p:stCondLst>
                                            <p:cond delay="0"/>
                                          </p:stCondLst>
                                        </p:cTn>
                                        <p:tgtEl>
                                          <p:spTgt spid="5222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Effect transition="in" filter="fade">
                                      <p:cBhvr>
                                        <p:cTn id="19" dur="1000">
                                          <p:stCondLst>
                                            <p:cond delay="0"/>
                                          </p:stCondLst>
                                        </p:cTn>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theme/theme1.xml><?xml version="1.0" encoding="utf-8"?>
<a:theme xmlns:a="http://schemas.openxmlformats.org/drawingml/2006/main" name="Training">
  <a:themeElements>
    <a:clrScheme name="Custom 2">
      <a:dk1>
        <a:srgbClr val="000000"/>
      </a:dk1>
      <a:lt1>
        <a:srgbClr val="FFFFFF"/>
      </a:lt1>
      <a:dk2>
        <a:srgbClr val="00CC66"/>
      </a:dk2>
      <a:lt2>
        <a:srgbClr val="FFCC66"/>
      </a:lt2>
      <a:accent1>
        <a:srgbClr val="000000"/>
      </a:accent1>
      <a:accent2>
        <a:srgbClr val="FFFF00"/>
      </a:accent2>
      <a:accent3>
        <a:srgbClr val="AAE2B8"/>
      </a:accent3>
      <a:accent4>
        <a:srgbClr val="DADADA"/>
      </a:accent4>
      <a:accent5>
        <a:srgbClr val="AAE2FF"/>
      </a:accent5>
      <a:accent6>
        <a:srgbClr val="E7E700"/>
      </a:accent6>
      <a:hlink>
        <a:srgbClr val="FF0033"/>
      </a:hlink>
      <a:folHlink>
        <a:srgbClr val="00CC66"/>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
      <a:clrScheme name="Training 6">
        <a:dk1>
          <a:srgbClr val="000000"/>
        </a:dk1>
        <a:lt1>
          <a:srgbClr val="FFFFFF"/>
        </a:lt1>
        <a:dk2>
          <a:srgbClr val="00CC66"/>
        </a:dk2>
        <a:lt2>
          <a:srgbClr val="FFCC66"/>
        </a:lt2>
        <a:accent1>
          <a:srgbClr val="00CCFF"/>
        </a:accent1>
        <a:accent2>
          <a:srgbClr val="FFFF00"/>
        </a:accent2>
        <a:accent3>
          <a:srgbClr val="AAE2B8"/>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7">
        <a:dk1>
          <a:srgbClr val="000000"/>
        </a:dk1>
        <a:lt1>
          <a:srgbClr val="FFFFFF"/>
        </a:lt1>
        <a:dk2>
          <a:srgbClr val="00CC66"/>
        </a:dk2>
        <a:lt2>
          <a:srgbClr val="FFCC66"/>
        </a:lt2>
        <a:accent1>
          <a:srgbClr val="00CC66"/>
        </a:accent1>
        <a:accent2>
          <a:srgbClr val="FFFF00"/>
        </a:accent2>
        <a:accent3>
          <a:srgbClr val="AAE2B8"/>
        </a:accent3>
        <a:accent4>
          <a:srgbClr val="DADADA"/>
        </a:accent4>
        <a:accent5>
          <a:srgbClr val="AAE2B8"/>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8">
        <a:dk1>
          <a:srgbClr val="000000"/>
        </a:dk1>
        <a:lt1>
          <a:srgbClr val="FFFFFF"/>
        </a:lt1>
        <a:dk2>
          <a:srgbClr val="00CC66"/>
        </a:dk2>
        <a:lt2>
          <a:srgbClr val="FFCC66"/>
        </a:lt2>
        <a:accent1>
          <a:srgbClr val="00CCFF"/>
        </a:accent1>
        <a:accent2>
          <a:srgbClr val="FFFF00"/>
        </a:accent2>
        <a:accent3>
          <a:srgbClr val="AAE2B8"/>
        </a:accent3>
        <a:accent4>
          <a:srgbClr val="DADADA"/>
        </a:accent4>
        <a:accent5>
          <a:srgbClr val="AAE2FF"/>
        </a:accent5>
        <a:accent6>
          <a:srgbClr val="E7E700"/>
        </a:accent6>
        <a:hlink>
          <a:srgbClr val="FF0033"/>
        </a:hlink>
        <a:folHlink>
          <a:srgbClr val="00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1870</TotalTime>
  <Words>1547</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Times New Roman</vt:lpstr>
      <vt:lpstr>Arial</vt:lpstr>
      <vt:lpstr>Wingdings</vt:lpstr>
      <vt:lpstr>Training</vt:lpstr>
      <vt:lpstr>Daily Goal Sheet &amp; Daily Checklist for Teachers Hoja de Objetivos Diarios y Lista de Revisión para los Maestros </vt:lpstr>
      <vt:lpstr>A. Why use the Daily Goal Sheet?             ¿Por qué usar la Hoja de objetivos diarios?</vt:lpstr>
      <vt:lpstr>A. Why use the Daily Goal Sheet?             ¿Por qué usar la Hoja de objetivos diarios?</vt:lpstr>
      <vt:lpstr>PowerPoint Presentation</vt:lpstr>
      <vt:lpstr>PowerPoint Presentation</vt:lpstr>
      <vt:lpstr>PowerPoint Presentation</vt:lpstr>
      <vt:lpstr>PowerPoint Presentation</vt:lpstr>
      <vt:lpstr>B. How to use the Daily Goal Sheet        Cómo usar la Hoja de objetivos diarios</vt:lpstr>
      <vt:lpstr>B. How to use the Daily Goal Sheet        Cómo usar la Hoja de objetivos diarios</vt:lpstr>
      <vt:lpstr>B. How to use the Daily Goal Sheet        Cómo usar la Hoja de objetivos diarios</vt:lpstr>
      <vt:lpstr>B. How to use the Daily Goal Sheet        Cómo usar la Hoja de objetivos diarios</vt:lpstr>
      <vt:lpstr>C. Why use the Daily Checklist  for Teachers? ¿Por qué usar la Lista diaria de revisión para los maestros?</vt:lpstr>
      <vt:lpstr>C. Why use the Daily Checklist  for Teachers? Cómo usar la Lista diaria de revisión para los maestros</vt:lpstr>
      <vt:lpstr>PowerPoint Presentation</vt:lpstr>
      <vt:lpstr>PowerPoint Presentation</vt:lpstr>
      <vt:lpstr>D. How to use the Daily Checklist for Teachers Cómo usar la Lista diaria de revisión para los maestros</vt:lpstr>
      <vt:lpstr>D. How to use the Daily Checklist for Teachers Cómo usar la Lista diaria de revisión para los maestros</vt:lpstr>
      <vt:lpstr>D. How to use the Daily Checklist for Teachers Cómo usar la Lista diaria de revisión para los maestros</vt:lpstr>
      <vt:lpstr>D. How to use the Daily Checklist for Teachers Cómo usar la Lista diaria de revisión para los maestros</vt:lpstr>
      <vt:lpstr>For more information:                   Para más información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Gregg</dc:creator>
  <cp:lastModifiedBy>Gregg Fischer</cp:lastModifiedBy>
  <cp:revision>46</cp:revision>
  <cp:lastPrinted>1601-01-01T00:00:00Z</cp:lastPrinted>
  <dcterms:created xsi:type="dcterms:W3CDTF">1601-01-01T00:00:00Z</dcterms:created>
  <dcterms:modified xsi:type="dcterms:W3CDTF">2020-10-07T19:12:41Z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