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14" r:id="rId3"/>
    <p:sldId id="312" r:id="rId4"/>
    <p:sldId id="315" r:id="rId5"/>
    <p:sldId id="316" r:id="rId6"/>
    <p:sldId id="317" r:id="rId7"/>
    <p:sldId id="318" r:id="rId8"/>
    <p:sldId id="319" r:id="rId9"/>
    <p:sldId id="320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314">
          <p15:clr>
            <a:srgbClr val="000000"/>
          </p15:clr>
        </p15:guide>
        <p15:guide id="4" pos="197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3" roundtripDataSignature="AMtx7mjZUdR4hortrppBkKjs6TeDoJ38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5C2"/>
    <a:srgbClr val="2C5FB4"/>
    <a:srgbClr val="2E50B4"/>
    <a:srgbClr val="B2212E"/>
    <a:srgbClr val="7368C6"/>
    <a:srgbClr val="483183"/>
    <a:srgbClr val="DEA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1872" y="-72"/>
      </p:cViewPr>
      <p:guideLst>
        <p:guide orient="horz" pos="2160"/>
        <p:guide orient="horz" pos="1314"/>
        <p:guide pos="2880"/>
        <p:guide pos="1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3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3" Type="http://customschemas.google.com/relationships/presentationmetadata" Target="metadata"/><Relationship Id="rId34" Type="http://schemas.openxmlformats.org/officeDocument/2006/relationships/presProps" Target="presProps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0401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6">
  <p:cSld name="L6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Google Shape;30;p30"/>
          <p:cNvSpPr txBox="1">
            <a:spLocks noGrp="1"/>
          </p:cNvSpPr>
          <p:nvPr>
            <p:ph type="sldNum" idx="12"/>
          </p:nvPr>
        </p:nvSpPr>
        <p:spPr>
          <a:xfrm>
            <a:off x="-24931" y="6490244"/>
            <a:ext cx="177331" cy="203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30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0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sldNum" idx="12"/>
          </p:nvPr>
        </p:nvSpPr>
        <p:spPr>
          <a:xfrm>
            <a:off x="-2099" y="6439223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40"/>
          <p:cNvSpPr txBox="1"/>
          <p:nvPr/>
        </p:nvSpPr>
        <p:spPr>
          <a:xfrm>
            <a:off x="8175812" y="654967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mall center">
  <p:cSld name="small center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1"/>
          <p:cNvSpPr/>
          <p:nvPr/>
        </p:nvSpPr>
        <p:spPr>
          <a:xfrm rot="5400000" flipH="1">
            <a:off x="60811" y="6397686"/>
            <a:ext cx="266704" cy="3883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41"/>
          <p:cNvSpPr txBox="1">
            <a:spLocks noGrp="1"/>
          </p:cNvSpPr>
          <p:nvPr>
            <p:ph type="sldNum" idx="12"/>
          </p:nvPr>
        </p:nvSpPr>
        <p:spPr>
          <a:xfrm>
            <a:off x="2382" y="6480719"/>
            <a:ext cx="276551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7" name="Google Shape;177;p4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178" name="Google Shape;178;p4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9" name="Google Shape;179;p4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0" name="Google Shape;180;p4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1" name="Google Shape;181;p4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82" name="Google Shape;182;p4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83" name="Google Shape;183;p4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84" name="Google Shape;184;p4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85" name="Google Shape;185;p4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86" name="Google Shape;186;p4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87" name="Google Shape;187;p4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88" name="Google Shape;188;p4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9" name="Google Shape;189;p4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0" name="Google Shape;190;p4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1" name="Google Shape;191;p4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2" name="Google Shape;192;p41"/>
          <p:cNvSpPr txBox="1">
            <a:spLocks noGrp="1"/>
          </p:cNvSpPr>
          <p:nvPr>
            <p:ph type="title"/>
          </p:nvPr>
        </p:nvSpPr>
        <p:spPr>
          <a:xfrm>
            <a:off x="1529067" y="462132"/>
            <a:ext cx="6085868" cy="111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3" name="Google Shape;193;p41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2"/>
          <p:cNvSpPr txBox="1">
            <a:spLocks noGrp="1"/>
          </p:cNvSpPr>
          <p:nvPr>
            <p:ph type="title"/>
          </p:nvPr>
        </p:nvSpPr>
        <p:spPr>
          <a:xfrm>
            <a:off x="623888" y="1709746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6" name="Google Shape;196;p42"/>
          <p:cNvSpPr txBox="1"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7" name="Google Shape;197;p42"/>
          <p:cNvSpPr txBox="1">
            <a:spLocks noGrp="1"/>
          </p:cNvSpPr>
          <p:nvPr>
            <p:ph type="sldNum" idx="12"/>
          </p:nvPr>
        </p:nvSpPr>
        <p:spPr>
          <a:xfrm>
            <a:off x="-44079" y="6441349"/>
            <a:ext cx="337949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3"/>
          <p:cNvSpPr txBox="1">
            <a:spLocks noGrp="1"/>
          </p:cNvSpPr>
          <p:nvPr>
            <p:ph type="title"/>
          </p:nvPr>
        </p:nvSpPr>
        <p:spPr>
          <a:xfrm>
            <a:off x="6543676" y="365126"/>
            <a:ext cx="1971675" cy="581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0" name="Google Shape;200;p43"/>
          <p:cNvSpPr txBox="1">
            <a:spLocks noGrp="1"/>
          </p:cNvSpPr>
          <p:nvPr>
            <p:ph type="body" idx="1"/>
          </p:nvPr>
        </p:nvSpPr>
        <p:spPr>
          <a:xfrm>
            <a:off x="628650" y="365126"/>
            <a:ext cx="5800725" cy="581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1" name="Google Shape;201;p43"/>
          <p:cNvSpPr txBox="1">
            <a:spLocks noGrp="1"/>
          </p:cNvSpPr>
          <p:nvPr>
            <p:ph type="sldNum" idx="12"/>
          </p:nvPr>
        </p:nvSpPr>
        <p:spPr>
          <a:xfrm>
            <a:off x="8396" y="6449576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4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4" name="Google Shape;204;p4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5" name="Google Shape;205;p44"/>
          <p:cNvSpPr txBox="1">
            <a:spLocks noGrp="1"/>
          </p:cNvSpPr>
          <p:nvPr>
            <p:ph type="sldNum" idx="12"/>
          </p:nvPr>
        </p:nvSpPr>
        <p:spPr>
          <a:xfrm>
            <a:off x="-2099" y="6443227"/>
            <a:ext cx="29596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5"/>
          <p:cNvSpPr txBox="1"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8" name="Google Shape;208;p45"/>
          <p:cNvSpPr txBox="1">
            <a:spLocks noGrp="1"/>
          </p:cNvSpPr>
          <p:nvPr>
            <p:ph type="body" idx="1"/>
          </p:nvPr>
        </p:nvSpPr>
        <p:spPr>
          <a:xfrm>
            <a:off x="629844" y="1681166"/>
            <a:ext cx="3868341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9" name="Google Shape;209;p45"/>
          <p:cNvSpPr txBox="1">
            <a:spLocks noGrp="1"/>
          </p:cNvSpPr>
          <p:nvPr>
            <p:ph type="body" idx="2"/>
          </p:nvPr>
        </p:nvSpPr>
        <p:spPr>
          <a:xfrm>
            <a:off x="4629150" y="1681166"/>
            <a:ext cx="3887391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0" name="Google Shape;210;p45"/>
          <p:cNvSpPr txBox="1">
            <a:spLocks noGrp="1"/>
          </p:cNvSpPr>
          <p:nvPr>
            <p:ph type="sldNum" idx="12"/>
          </p:nvPr>
        </p:nvSpPr>
        <p:spPr>
          <a:xfrm>
            <a:off x="-33584" y="6436876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6"/>
          <p:cNvSpPr txBox="1">
            <a:spLocks noGrp="1"/>
          </p:cNvSpPr>
          <p:nvPr>
            <p:ph type="title"/>
          </p:nvPr>
        </p:nvSpPr>
        <p:spPr>
          <a:xfrm>
            <a:off x="629849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3" name="Google Shape;213;p4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4" name="Google Shape;214;p46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5" name="Google Shape;215;p46"/>
          <p:cNvSpPr txBox="1">
            <a:spLocks noGrp="1"/>
          </p:cNvSpPr>
          <p:nvPr>
            <p:ph type="sldNum" idx="12"/>
          </p:nvPr>
        </p:nvSpPr>
        <p:spPr>
          <a:xfrm>
            <a:off x="0" y="6439223"/>
            <a:ext cx="254427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">
  <p:cSld name="L2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8" name="Google Shape;218;p4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6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9" name="Google Shape;219;p47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20" name="Google Shape;220;p47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1" name="Google Shape;221;p47"/>
          <p:cNvSpPr txBox="1">
            <a:spLocks noGrp="1"/>
          </p:cNvSpPr>
          <p:nvPr>
            <p:ph type="body" idx="1"/>
          </p:nvPr>
        </p:nvSpPr>
        <p:spPr>
          <a:xfrm>
            <a:off x="397444" y="1193807"/>
            <a:ext cx="8349114" cy="43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•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»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222" name="Google Shape;222;p4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223" name="Google Shape;223;p4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4" name="Google Shape;224;p4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5" name="Google Shape;225;p4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6" name="Google Shape;226;p4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27" name="Google Shape;227;p4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228" name="Google Shape;228;p47"/>
            <p:cNvSpPr txBox="1"/>
            <p:nvPr/>
          </p:nvSpPr>
          <p:spPr>
            <a:xfrm>
              <a:off x="335582" y="-21361"/>
              <a:ext cx="2903119" cy="459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29" name="Google Shape;229;p4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30" name="Google Shape;230;p4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1" name="Google Shape;231;p4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32" name="Google Shape;232;p4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233" name="Google Shape;233;p4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4" name="Google Shape;234;p4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5" name="Google Shape;235;p4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6" name="Google Shape;236;p4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37" name="Google Shape;237;p47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">
  <p:cSld name="L3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Google Shape;240;p48"/>
          <p:cNvSpPr txBox="1">
            <a:spLocks noGrp="1"/>
          </p:cNvSpPr>
          <p:nvPr>
            <p:ph type="sldNum" idx="12"/>
          </p:nvPr>
        </p:nvSpPr>
        <p:spPr>
          <a:xfrm>
            <a:off x="57649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1" name="Google Shape;241;p48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42" name="Google Shape;242;p48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43" name="Google Shape;243;p4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44" name="Google Shape;244;p4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5" name="Google Shape;245;p4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6" name="Google Shape;246;p4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7" name="Google Shape;247;p4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48" name="Google Shape;248;p4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49" name="Google Shape;249;p4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50" name="Google Shape;250;p4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51" name="Google Shape;251;p4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2" name="Google Shape;252;p4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53" name="Google Shape;253;p4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54" name="Google Shape;254;p4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5" name="Google Shape;255;p4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6" name="Google Shape;256;p4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7" name="Google Shape;257;p4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58" name="Google Shape;258;p48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">
  <p:cSld name="L4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1" name="Google Shape;261;p49"/>
          <p:cNvSpPr txBox="1">
            <a:spLocks noGrp="1"/>
          </p:cNvSpPr>
          <p:nvPr>
            <p:ph type="sldNum" idx="12"/>
          </p:nvPr>
        </p:nvSpPr>
        <p:spPr>
          <a:xfrm>
            <a:off x="47154" y="6480720"/>
            <a:ext cx="215667" cy="225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2" name="Google Shape;262;p49"/>
          <p:cNvSpPr txBox="1">
            <a:spLocks noGrp="1"/>
          </p:cNvSpPr>
          <p:nvPr>
            <p:ph type="title"/>
          </p:nvPr>
        </p:nvSpPr>
        <p:spPr>
          <a:xfrm>
            <a:off x="5029200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63" name="Google Shape;263;p49"/>
          <p:cNvSpPr/>
          <p:nvPr/>
        </p:nvSpPr>
        <p:spPr>
          <a:xfrm>
            <a:off x="7432938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64" name="Google Shape;264;p4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65" name="Google Shape;265;p4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6" name="Google Shape;266;p4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7" name="Google Shape;267;p4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8" name="Google Shape;268;p4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69" name="Google Shape;269;p4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70" name="Google Shape;270;p4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71" name="Google Shape;271;p4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72" name="Google Shape;272;p4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3" name="Google Shape;273;p4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74" name="Google Shape;274;p4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75" name="Google Shape;275;p4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6" name="Google Shape;276;p4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7" name="Google Shape;277;p4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8" name="Google Shape;278;p4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79" name="Google Shape;279;p49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sldNum" idx="12"/>
          </p:nvPr>
        </p:nvSpPr>
        <p:spPr>
          <a:xfrm>
            <a:off x="-23089" y="6443227"/>
            <a:ext cx="29596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">
  <p:cSld name="L5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2" name="Google Shape;282;p50"/>
          <p:cNvSpPr txBox="1">
            <a:spLocks noGrp="1"/>
          </p:cNvSpPr>
          <p:nvPr>
            <p:ph type="sldNum" idx="12"/>
          </p:nvPr>
        </p:nvSpPr>
        <p:spPr>
          <a:xfrm>
            <a:off x="47154" y="6480721"/>
            <a:ext cx="215667" cy="225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3" name="Google Shape;283;p50"/>
          <p:cNvSpPr txBox="1">
            <a:spLocks noGrp="1"/>
          </p:cNvSpPr>
          <p:nvPr>
            <p:ph type="title"/>
          </p:nvPr>
        </p:nvSpPr>
        <p:spPr>
          <a:xfrm>
            <a:off x="304803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84" name="Google Shape;284;p50"/>
          <p:cNvSpPr/>
          <p:nvPr/>
        </p:nvSpPr>
        <p:spPr>
          <a:xfrm>
            <a:off x="3810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85" name="Google Shape;285;p5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86" name="Google Shape;286;p5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7" name="Google Shape;287;p5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8" name="Google Shape;288;p5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9" name="Google Shape;289;p5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90" name="Google Shape;290;p5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91" name="Google Shape;291;p5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92" name="Google Shape;292;p5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93" name="Google Shape;293;p5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4" name="Google Shape;294;p5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95" name="Google Shape;295;p5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96" name="Google Shape;296;p5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7" name="Google Shape;297;p5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8" name="Google Shape;298;p5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9" name="Google Shape;299;p5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00" name="Google Shape;300;p50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with icon">
  <p:cSld name="Title with icon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1"/>
          <p:cNvSpPr/>
          <p:nvPr/>
        </p:nvSpPr>
        <p:spPr>
          <a:xfrm rot="5400000" flipH="1">
            <a:off x="50946" y="6407551"/>
            <a:ext cx="286434" cy="3883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03" name="Google Shape;303;p51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304" name="Google Shape;304;p5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5" name="Google Shape;305;p5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6" name="Google Shape;306;p5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7" name="Google Shape;307;p5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08" name="Google Shape;308;p51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309" name="Google Shape;309;p5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10" name="Google Shape;310;p5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11" name="Google Shape;311;p5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12" name="Google Shape;312;p5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13" name="Google Shape;313;p51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314" name="Google Shape;314;p5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5" name="Google Shape;315;p5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6" name="Google Shape;316;p5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7" name="Google Shape;317;p5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18" name="Google Shape;318;p51"/>
          <p:cNvSpPr txBox="1">
            <a:spLocks noGrp="1"/>
          </p:cNvSpPr>
          <p:nvPr>
            <p:ph type="sldNum" idx="12"/>
          </p:nvPr>
        </p:nvSpPr>
        <p:spPr>
          <a:xfrm>
            <a:off x="50376" y="6439223"/>
            <a:ext cx="33794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9" name="Google Shape;319;p51"/>
          <p:cNvGrpSpPr/>
          <p:nvPr/>
        </p:nvGrpSpPr>
        <p:grpSpPr>
          <a:xfrm>
            <a:off x="593144" y="555622"/>
            <a:ext cx="710225" cy="946642"/>
            <a:chOff x="-1" y="-3"/>
            <a:chExt cx="1893932" cy="1893282"/>
          </a:xfrm>
        </p:grpSpPr>
        <p:grpSp>
          <p:nvGrpSpPr>
            <p:cNvPr id="320" name="Google Shape;320;p51"/>
            <p:cNvGrpSpPr/>
            <p:nvPr/>
          </p:nvGrpSpPr>
          <p:grpSpPr>
            <a:xfrm>
              <a:off x="-1" y="-3"/>
              <a:ext cx="1893932" cy="1893282"/>
              <a:chOff x="-1" y="-3"/>
              <a:chExt cx="1893931" cy="1893281"/>
            </a:xfrm>
          </p:grpSpPr>
          <p:sp>
            <p:nvSpPr>
              <p:cNvPr id="321" name="Google Shape;321;p51"/>
              <p:cNvSpPr/>
              <p:nvPr/>
            </p:nvSpPr>
            <p:spPr>
              <a:xfrm>
                <a:off x="345283" y="334068"/>
                <a:ext cx="1214252" cy="1214251"/>
              </a:xfrm>
              <a:prstGeom prst="ellipse">
                <a:avLst/>
              </a:pr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F6F6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grpSp>
            <p:nvGrpSpPr>
              <p:cNvPr id="322" name="Google Shape;322;p51"/>
              <p:cNvGrpSpPr/>
              <p:nvPr/>
            </p:nvGrpSpPr>
            <p:grpSpPr>
              <a:xfrm rot="-6059015">
                <a:off x="139462" y="138724"/>
                <a:ext cx="1615005" cy="1615827"/>
                <a:chOff x="-1" y="0"/>
                <a:chExt cx="1615003" cy="1615825"/>
              </a:xfrm>
            </p:grpSpPr>
            <p:sp>
              <p:nvSpPr>
                <p:cNvPr id="323" name="Google Shape;323;p51"/>
                <p:cNvSpPr/>
                <p:nvPr/>
              </p:nvSpPr>
              <p:spPr>
                <a:xfrm>
                  <a:off x="648614" y="0"/>
                  <a:ext cx="308420" cy="162415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4" name="Google Shape;324;p51"/>
                <p:cNvSpPr/>
                <p:nvPr/>
              </p:nvSpPr>
              <p:spPr>
                <a:xfrm rot="-627153">
                  <a:off x="709564" y="145401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8FC1BC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5" name="Google Shape;325;p51"/>
                <p:cNvSpPr/>
                <p:nvPr/>
              </p:nvSpPr>
              <p:spPr>
                <a:xfrm rot="2458039">
                  <a:off x="1080323" y="466818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8FC1BC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6" name="Google Shape;326;p51"/>
                <p:cNvSpPr/>
                <p:nvPr/>
              </p:nvSpPr>
              <p:spPr>
                <a:xfrm rot="5512701">
                  <a:off x="1061636" y="962629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7" name="Google Shape;327;p51"/>
                <p:cNvSpPr/>
                <p:nvPr/>
              </p:nvSpPr>
              <p:spPr>
                <a:xfrm rot="8643889">
                  <a:off x="664190" y="1255318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8" name="Google Shape;328;p51"/>
                <p:cNvSpPr/>
                <p:nvPr/>
              </p:nvSpPr>
              <p:spPr>
                <a:xfrm rot="-9873501">
                  <a:off x="186853" y="1123695"/>
                  <a:ext cx="495172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9" name="Google Shape;329;p51"/>
                <p:cNvSpPr/>
                <p:nvPr/>
              </p:nvSpPr>
              <p:spPr>
                <a:xfrm rot="-6776933">
                  <a:off x="-6680" y="669251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0" name="Google Shape;330;p51"/>
                <p:cNvSpPr/>
                <p:nvPr/>
              </p:nvSpPr>
              <p:spPr>
                <a:xfrm rot="-3707770">
                  <a:off x="227391" y="234188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469991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1" name="Google Shape;331;p51"/>
                <p:cNvSpPr/>
                <p:nvPr/>
              </p:nvSpPr>
              <p:spPr>
                <a:xfrm rot="-5400000">
                  <a:off x="1379584" y="701473"/>
                  <a:ext cx="308420" cy="162416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2" name="Google Shape;332;p51"/>
                <p:cNvSpPr/>
                <p:nvPr/>
              </p:nvSpPr>
              <p:spPr>
                <a:xfrm rot="-5400000">
                  <a:off x="-73003" y="740857"/>
                  <a:ext cx="308420" cy="162416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</p:grpSp>
        </p:grpSp>
        <p:grpSp>
          <p:nvGrpSpPr>
            <p:cNvPr id="333" name="Google Shape;333;p51"/>
            <p:cNvGrpSpPr/>
            <p:nvPr/>
          </p:nvGrpSpPr>
          <p:grpSpPr>
            <a:xfrm>
              <a:off x="645313" y="622043"/>
              <a:ext cx="603303" cy="649191"/>
              <a:chOff x="0" y="-1"/>
              <a:chExt cx="603301" cy="649189"/>
            </a:xfrm>
          </p:grpSpPr>
          <p:sp>
            <p:nvSpPr>
              <p:cNvPr id="334" name="Google Shape;334;p51"/>
              <p:cNvSpPr/>
              <p:nvPr/>
            </p:nvSpPr>
            <p:spPr>
              <a:xfrm>
                <a:off x="254346" y="-1"/>
                <a:ext cx="119397" cy="12886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9019"/>
                  </a:srgbClr>
                </a:outerShdw>
              </a:effectLst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2626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35" name="Google Shape;335;p51"/>
              <p:cNvSpPr/>
              <p:nvPr/>
            </p:nvSpPr>
            <p:spPr>
              <a:xfrm>
                <a:off x="0" y="35598"/>
                <a:ext cx="603301" cy="61359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9019"/>
                  </a:srgbClr>
                </a:outerShdw>
              </a:effectLst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336" name="Google Shape;336;p51"/>
          <p:cNvSpPr txBox="1">
            <a:spLocks noGrp="1"/>
          </p:cNvSpPr>
          <p:nvPr>
            <p:ph type="title"/>
          </p:nvPr>
        </p:nvSpPr>
        <p:spPr>
          <a:xfrm>
            <a:off x="1304850" y="365129"/>
            <a:ext cx="72105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37" name="Google Shape;337;p51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7">
  <p:cSld name="L7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0" name="Google Shape;340;p5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1" name="Google Shape;341;p5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42" name="Google Shape;342;p5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3" name="Google Shape;343;p52"/>
          <p:cNvSpPr>
            <a:spLocks noGrp="1"/>
          </p:cNvSpPr>
          <p:nvPr>
            <p:ph type="pic" idx="2"/>
          </p:nvPr>
        </p:nvSpPr>
        <p:spPr>
          <a:xfrm>
            <a:off x="397443" y="1385240"/>
            <a:ext cx="40386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44" name="Google Shape;344;p52"/>
          <p:cNvSpPr>
            <a:spLocks noGrp="1"/>
          </p:cNvSpPr>
          <p:nvPr>
            <p:ph type="pic" idx="3"/>
          </p:nvPr>
        </p:nvSpPr>
        <p:spPr>
          <a:xfrm>
            <a:off x="4707957" y="1385240"/>
            <a:ext cx="40386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45" name="Google Shape;345;p5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46" name="Google Shape;346;p5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7" name="Google Shape;347;p5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8" name="Google Shape;348;p5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9" name="Google Shape;349;p5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50" name="Google Shape;350;p5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351" name="Google Shape;351;p5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52" name="Google Shape;352;p5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53" name="Google Shape;353;p5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54" name="Google Shape;354;p5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55" name="Google Shape;355;p5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356" name="Google Shape;356;p5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7" name="Google Shape;357;p5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8" name="Google Shape;358;p5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9" name="Google Shape;359;p5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60" name="Google Shape;360;p52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8">
  <p:cSld name="L8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3" name="Google Shape;363;p53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5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5" name="Google Shape;365;p5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6" name="Google Shape;366;p53"/>
          <p:cNvSpPr>
            <a:spLocks noGrp="1"/>
          </p:cNvSpPr>
          <p:nvPr>
            <p:ph type="pic" idx="2"/>
          </p:nvPr>
        </p:nvSpPr>
        <p:spPr>
          <a:xfrm>
            <a:off x="400250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7" name="Google Shape;367;p53"/>
          <p:cNvSpPr>
            <a:spLocks noGrp="1"/>
          </p:cNvSpPr>
          <p:nvPr>
            <p:ph type="pic" idx="3"/>
          </p:nvPr>
        </p:nvSpPr>
        <p:spPr>
          <a:xfrm>
            <a:off x="3233687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8" name="Google Shape;368;p53"/>
          <p:cNvSpPr>
            <a:spLocks noGrp="1"/>
          </p:cNvSpPr>
          <p:nvPr>
            <p:ph type="pic" idx="4"/>
          </p:nvPr>
        </p:nvSpPr>
        <p:spPr>
          <a:xfrm>
            <a:off x="6067124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69" name="Google Shape;369;p53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70" name="Google Shape;370;p5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1" name="Google Shape;371;p5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2" name="Google Shape;372;p5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3" name="Google Shape;373;p5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74" name="Google Shape;374;p53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375" name="Google Shape;375;p5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76" name="Google Shape;376;p5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77" name="Google Shape;377;p5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78" name="Google Shape;378;p5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79" name="Google Shape;379;p53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380" name="Google Shape;380;p5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1" name="Google Shape;381;p5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2" name="Google Shape;382;p5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3" name="Google Shape;383;p5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84" name="Google Shape;384;p5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9">
  <p:cSld name="L9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7" name="Google Shape;387;p5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8" name="Google Shape;388;p5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89" name="Google Shape;389;p5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0" name="Google Shape;390;p54"/>
          <p:cNvSpPr>
            <a:spLocks noGrp="1"/>
          </p:cNvSpPr>
          <p:nvPr>
            <p:ph type="pic" idx="2"/>
          </p:nvPr>
        </p:nvSpPr>
        <p:spPr>
          <a:xfrm>
            <a:off x="39825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1" name="Google Shape;391;p54"/>
          <p:cNvSpPr>
            <a:spLocks noGrp="1"/>
          </p:cNvSpPr>
          <p:nvPr>
            <p:ph type="pic" idx="3"/>
          </p:nvPr>
        </p:nvSpPr>
        <p:spPr>
          <a:xfrm>
            <a:off x="253479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2" name="Google Shape;392;p54"/>
          <p:cNvSpPr>
            <a:spLocks noGrp="1"/>
          </p:cNvSpPr>
          <p:nvPr>
            <p:ph type="pic" idx="4"/>
          </p:nvPr>
        </p:nvSpPr>
        <p:spPr>
          <a:xfrm>
            <a:off x="467133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3" name="Google Shape;393;p54"/>
          <p:cNvSpPr>
            <a:spLocks noGrp="1"/>
          </p:cNvSpPr>
          <p:nvPr>
            <p:ph type="pic" idx="5"/>
          </p:nvPr>
        </p:nvSpPr>
        <p:spPr>
          <a:xfrm>
            <a:off x="6807875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94" name="Google Shape;394;p5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95" name="Google Shape;395;p5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6" name="Google Shape;396;p5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7" name="Google Shape;397;p5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8" name="Google Shape;398;p5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99" name="Google Shape;399;p5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00" name="Google Shape;400;p5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01" name="Google Shape;401;p5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02" name="Google Shape;402;p5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03" name="Google Shape;403;p5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04" name="Google Shape;404;p5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05" name="Google Shape;405;p5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6" name="Google Shape;406;p5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7" name="Google Shape;407;p5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8" name="Google Shape;408;p5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09" name="Google Shape;409;p5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0">
  <p:cSld name="L10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2" name="Google Shape;412;p5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3" name="Google Shape;413;p55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14" name="Google Shape;414;p55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5" name="Google Shape;415;p55"/>
          <p:cNvSpPr>
            <a:spLocks noGrp="1"/>
          </p:cNvSpPr>
          <p:nvPr>
            <p:ph type="pic" idx="2"/>
          </p:nvPr>
        </p:nvSpPr>
        <p:spPr>
          <a:xfrm>
            <a:off x="1905000" y="2451502"/>
            <a:ext cx="2667000" cy="3759202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16" name="Google Shape;416;p55"/>
          <p:cNvSpPr>
            <a:spLocks noGrp="1"/>
          </p:cNvSpPr>
          <p:nvPr>
            <p:ph type="pic" idx="3"/>
          </p:nvPr>
        </p:nvSpPr>
        <p:spPr>
          <a:xfrm>
            <a:off x="400250" y="1385235"/>
            <a:ext cx="2667000" cy="3759202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7" name="Google Shape;417;p5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18" name="Google Shape;418;p5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9" name="Google Shape;419;p5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0" name="Google Shape;420;p5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1" name="Google Shape;421;p5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22" name="Google Shape;422;p5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23" name="Google Shape;423;p5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24" name="Google Shape;424;p5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25" name="Google Shape;425;p5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26" name="Google Shape;426;p5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27" name="Google Shape;427;p5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28" name="Google Shape;428;p5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9" name="Google Shape;429;p5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0" name="Google Shape;430;p5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1" name="Google Shape;431;p5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32" name="Google Shape;432;p5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1">
  <p:cSld name="L1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5" name="Google Shape;435;p5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6" name="Google Shape;436;p56"/>
          <p:cNvSpPr>
            <a:spLocks noGrp="1"/>
          </p:cNvSpPr>
          <p:nvPr>
            <p:ph type="pic" idx="2"/>
          </p:nvPr>
        </p:nvSpPr>
        <p:spPr>
          <a:xfrm>
            <a:off x="3429000" y="518434"/>
            <a:ext cx="2895600" cy="463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37" name="Google Shape;437;p56"/>
          <p:cNvSpPr>
            <a:spLocks noGrp="1"/>
          </p:cNvSpPr>
          <p:nvPr>
            <p:ph type="pic" idx="3"/>
          </p:nvPr>
        </p:nvSpPr>
        <p:spPr>
          <a:xfrm>
            <a:off x="381000" y="1637902"/>
            <a:ext cx="2895600" cy="463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38" name="Google Shape;438;p56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39" name="Google Shape;439;p5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0" name="Google Shape;440;p5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1" name="Google Shape;441;p5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2" name="Google Shape;442;p5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43" name="Google Shape;443;p56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44" name="Google Shape;444;p5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45" name="Google Shape;445;p5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46" name="Google Shape;446;p5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47" name="Google Shape;447;p5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48" name="Google Shape;448;p56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49" name="Google Shape;449;p5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0" name="Google Shape;450;p5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1" name="Google Shape;451;p5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2" name="Google Shape;452;p5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53" name="Google Shape;453;p5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2">
  <p:cSld name="L12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7"/>
          <p:cNvSpPr/>
          <p:nvPr/>
        </p:nvSpPr>
        <p:spPr>
          <a:xfrm rot="5400000" flipH="1">
            <a:off x="56329" y="6402168"/>
            <a:ext cx="268346" cy="38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6" name="Google Shape;456;p5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5" cy="24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7" name="Google Shape;457;p57"/>
          <p:cNvSpPr txBox="1">
            <a:spLocks noGrp="1"/>
          </p:cNvSpPr>
          <p:nvPr>
            <p:ph type="title"/>
          </p:nvPr>
        </p:nvSpPr>
        <p:spPr>
          <a:xfrm>
            <a:off x="304800" y="570834"/>
            <a:ext cx="449580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58" name="Google Shape;458;p57"/>
          <p:cNvSpPr/>
          <p:nvPr/>
        </p:nvSpPr>
        <p:spPr>
          <a:xfrm>
            <a:off x="3810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9" name="Google Shape;459;p57"/>
          <p:cNvSpPr>
            <a:spLocks noGrp="1"/>
          </p:cNvSpPr>
          <p:nvPr>
            <p:ph type="pic" idx="2"/>
          </p:nvPr>
        </p:nvSpPr>
        <p:spPr>
          <a:xfrm>
            <a:off x="4613131" y="2076408"/>
            <a:ext cx="2123690" cy="465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60" name="Google Shape;460;p57"/>
          <p:cNvSpPr>
            <a:spLocks noGrp="1"/>
          </p:cNvSpPr>
          <p:nvPr>
            <p:ph type="pic" idx="3"/>
          </p:nvPr>
        </p:nvSpPr>
        <p:spPr>
          <a:xfrm>
            <a:off x="6192327" y="1267535"/>
            <a:ext cx="2463245" cy="541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61" name="Google Shape;461;p57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62" name="Google Shape;462;p5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3" name="Google Shape;463;p5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4" name="Google Shape;464;p5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5" name="Google Shape;465;p5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66" name="Google Shape;466;p57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67" name="Google Shape;467;p5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68" name="Google Shape;468;p5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69" name="Google Shape;469;p5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70" name="Google Shape;470;p5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71" name="Google Shape;471;p57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72" name="Google Shape;472;p5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3" name="Google Shape;473;p5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4" name="Google Shape;474;p5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5" name="Google Shape;475;p5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76" name="Google Shape;476;p57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3">
  <p:cSld name="L13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8"/>
          <p:cNvSpPr/>
          <p:nvPr/>
        </p:nvSpPr>
        <p:spPr>
          <a:xfrm rot="5400000" flipH="1">
            <a:off x="30164" y="6428333"/>
            <a:ext cx="244476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9" name="Google Shape;479;p58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0" name="Google Shape;480;p58"/>
          <p:cNvSpPr>
            <a:spLocks noGrp="1"/>
          </p:cNvSpPr>
          <p:nvPr>
            <p:ph type="pic" idx="2"/>
          </p:nvPr>
        </p:nvSpPr>
        <p:spPr>
          <a:xfrm>
            <a:off x="3505200" y="-1"/>
            <a:ext cx="56388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81" name="Google Shape;481;p5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82" name="Google Shape;482;p5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3" name="Google Shape;483;p5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4" name="Google Shape;484;p5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5" name="Google Shape;485;p5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86" name="Google Shape;486;p5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87" name="Google Shape;487;p5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88" name="Google Shape;488;p5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89" name="Google Shape;489;p5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90" name="Google Shape;490;p5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91" name="Google Shape;491;p5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92" name="Google Shape;492;p5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3" name="Google Shape;493;p5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4" name="Google Shape;494;p5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5" name="Google Shape;495;p5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96" name="Google Shape;496;p5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4">
  <p:cSld name="L14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5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9" name="Google Shape;499;p5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0" name="Google Shape;500;p59"/>
          <p:cNvSpPr>
            <a:spLocks noGrp="1"/>
          </p:cNvSpPr>
          <p:nvPr>
            <p:ph type="pic" idx="2"/>
          </p:nvPr>
        </p:nvSpPr>
        <p:spPr>
          <a:xfrm>
            <a:off x="0" y="2133608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1" name="Google Shape;501;p59"/>
          <p:cNvSpPr>
            <a:spLocks noGrp="1"/>
          </p:cNvSpPr>
          <p:nvPr>
            <p:ph type="pic" idx="3"/>
          </p:nvPr>
        </p:nvSpPr>
        <p:spPr>
          <a:xfrm>
            <a:off x="4591150" y="2133608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2" name="Google Shape;502;p59"/>
          <p:cNvSpPr>
            <a:spLocks noGrp="1"/>
          </p:cNvSpPr>
          <p:nvPr>
            <p:ph type="pic" idx="4"/>
          </p:nvPr>
        </p:nvSpPr>
        <p:spPr>
          <a:xfrm>
            <a:off x="2290787" y="-1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3" name="Google Shape;503;p59"/>
          <p:cNvSpPr>
            <a:spLocks noGrp="1"/>
          </p:cNvSpPr>
          <p:nvPr>
            <p:ph type="pic" idx="5"/>
          </p:nvPr>
        </p:nvSpPr>
        <p:spPr>
          <a:xfrm>
            <a:off x="6896100" y="-1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04" name="Google Shape;504;p5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05" name="Google Shape;505;p5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6" name="Google Shape;506;p5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7" name="Google Shape;507;p5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8" name="Google Shape;508;p5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09" name="Google Shape;509;p5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10" name="Google Shape;510;p5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11" name="Google Shape;511;p5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12" name="Google Shape;512;p5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13" name="Google Shape;513;p5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14" name="Google Shape;514;p5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15" name="Google Shape;515;p5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6" name="Google Shape;516;p5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7" name="Google Shape;517;p5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8" name="Google Shape;518;p5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19" name="Google Shape;519;p5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7">
  <p:cSld name="L17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>
            <a:spLocks noGrp="1"/>
          </p:cNvSpPr>
          <p:nvPr>
            <p:ph type="pic" idx="2"/>
          </p:nvPr>
        </p:nvSpPr>
        <p:spPr>
          <a:xfrm>
            <a:off x="2844800" y="482603"/>
            <a:ext cx="3454400" cy="4605868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9" name="Google Shape;59;p3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33"/>
          <p:cNvSpPr txBox="1"/>
          <p:nvPr/>
        </p:nvSpPr>
        <p:spPr>
          <a:xfrm>
            <a:off x="-48200" y="6477545"/>
            <a:ext cx="2006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100"/>
              <a:buFont typeface="Open Sans"/>
              <a:buNone/>
            </a:pPr>
            <a:r>
              <a:rPr lang="en-US" sz="1100" b="0" i="1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  <a:endParaRPr sz="5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33"/>
          <p:cNvSpPr txBox="1">
            <a:spLocks noGrp="1"/>
          </p:cNvSpPr>
          <p:nvPr>
            <p:ph type="sldNum" idx="12"/>
          </p:nvPr>
        </p:nvSpPr>
        <p:spPr>
          <a:xfrm>
            <a:off x="57650" y="6480720"/>
            <a:ext cx="247152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2" name="Google Shape;62;p3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3" name="Google Shape;63;p3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" name="Google Shape;64;p3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" name="Google Shape;65;p3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6" name="Google Shape;66;p3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7" name="Google Shape;67;p3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8" name="Google Shape;68;p3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9" name="Google Shape;69;p3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0" name="Google Shape;70;p3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1" name="Google Shape;71;p3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2" name="Google Shape;72;p3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73" name="Google Shape;73;p3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" name="Google Shape;74;p3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" name="Google Shape;75;p3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" name="Google Shape;76;p3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7" name="Google Shape;77;p3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5">
  <p:cSld name="L15"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2" name="Google Shape;522;p6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3" name="Google Shape;523;p60"/>
          <p:cNvSpPr>
            <a:spLocks noGrp="1"/>
          </p:cNvSpPr>
          <p:nvPr>
            <p:ph type="pic" idx="2"/>
          </p:nvPr>
        </p:nvSpPr>
        <p:spPr>
          <a:xfrm>
            <a:off x="3048000" y="1905002"/>
            <a:ext cx="4191000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24" name="Google Shape;524;p60"/>
          <p:cNvSpPr>
            <a:spLocks noGrp="1"/>
          </p:cNvSpPr>
          <p:nvPr>
            <p:ph type="pic" idx="3"/>
          </p:nvPr>
        </p:nvSpPr>
        <p:spPr>
          <a:xfrm>
            <a:off x="381000" y="482607"/>
            <a:ext cx="4191000" cy="416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25" name="Google Shape;525;p6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26" name="Google Shape;526;p6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7" name="Google Shape;527;p6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8" name="Google Shape;528;p6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9" name="Google Shape;529;p6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30" name="Google Shape;530;p6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31" name="Google Shape;531;p6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32" name="Google Shape;532;p6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33" name="Google Shape;533;p6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34" name="Google Shape;534;p6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35" name="Google Shape;535;p6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36" name="Google Shape;536;p6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7" name="Google Shape;537;p6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8" name="Google Shape;538;p6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9" name="Google Shape;539;p6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40" name="Google Shape;540;p6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6">
  <p:cSld name="L16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3" name="Google Shape;543;p6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4" name="Google Shape;544;p61"/>
          <p:cNvSpPr txBox="1">
            <a:spLocks noGrp="1"/>
          </p:cNvSpPr>
          <p:nvPr>
            <p:ph type="title"/>
          </p:nvPr>
        </p:nvSpPr>
        <p:spPr>
          <a:xfrm>
            <a:off x="397444" y="487842"/>
            <a:ext cx="8349114" cy="522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5" name="Google Shape;545;p61"/>
          <p:cNvSpPr/>
          <p:nvPr/>
        </p:nvSpPr>
        <p:spPr>
          <a:xfrm>
            <a:off x="3933721" y="11328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6" name="Google Shape;546;p61"/>
          <p:cNvSpPr txBox="1">
            <a:spLocks noGrp="1"/>
          </p:cNvSpPr>
          <p:nvPr>
            <p:ph type="body" idx="1"/>
          </p:nvPr>
        </p:nvSpPr>
        <p:spPr>
          <a:xfrm>
            <a:off x="2390775" y="1193807"/>
            <a:ext cx="4343400" cy="43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•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»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7" name="Google Shape;547;p61"/>
          <p:cNvSpPr>
            <a:spLocks noGrp="1"/>
          </p:cNvSpPr>
          <p:nvPr>
            <p:ph type="pic" idx="2"/>
          </p:nvPr>
        </p:nvSpPr>
        <p:spPr>
          <a:xfrm>
            <a:off x="0" y="1834155"/>
            <a:ext cx="4572000" cy="203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8" name="Google Shape;548;p61"/>
          <p:cNvSpPr>
            <a:spLocks noGrp="1"/>
          </p:cNvSpPr>
          <p:nvPr>
            <p:ph type="pic" idx="3"/>
          </p:nvPr>
        </p:nvSpPr>
        <p:spPr>
          <a:xfrm>
            <a:off x="4572000" y="3860802"/>
            <a:ext cx="457200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49" name="Google Shape;549;p6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50" name="Google Shape;550;p6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1" name="Google Shape;551;p6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2" name="Google Shape;552;p6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3" name="Google Shape;553;p6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54" name="Google Shape;554;p6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55" name="Google Shape;555;p6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56" name="Google Shape;556;p6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57" name="Google Shape;557;p6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58" name="Google Shape;558;p6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59" name="Google Shape;559;p6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60" name="Google Shape;560;p6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1" name="Google Shape;561;p6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2" name="Google Shape;562;p6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3" name="Google Shape;563;p6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64" name="Google Shape;564;p6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7">
  <p:cSld name="1_L17"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6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7" name="Google Shape;567;p6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8" name="Google Shape;568;p62"/>
          <p:cNvSpPr>
            <a:spLocks noGrp="1"/>
          </p:cNvSpPr>
          <p:nvPr>
            <p:ph type="pic" idx="2"/>
          </p:nvPr>
        </p:nvSpPr>
        <p:spPr>
          <a:xfrm>
            <a:off x="2844800" y="482603"/>
            <a:ext cx="3454400" cy="4605868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69" name="Google Shape;569;p6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70" name="Google Shape;570;p6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1" name="Google Shape;571;p6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2" name="Google Shape;572;p6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3" name="Google Shape;573;p6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74" name="Google Shape;574;p6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75" name="Google Shape;575;p6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76" name="Google Shape;576;p6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77" name="Google Shape;577;p6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78" name="Google Shape;578;p6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79" name="Google Shape;579;p6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80" name="Google Shape;580;p6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1" name="Google Shape;581;p6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2" name="Google Shape;582;p6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3" name="Google Shape;583;p6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84" name="Google Shape;584;p6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9 copy">
  <p:cSld name="L19 copy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3"/>
          <p:cNvSpPr txBox="1">
            <a:spLocks noGrp="1"/>
          </p:cNvSpPr>
          <p:nvPr>
            <p:ph type="body" idx="1"/>
          </p:nvPr>
        </p:nvSpPr>
        <p:spPr>
          <a:xfrm>
            <a:off x="4789869" y="2596399"/>
            <a:ext cx="3796535" cy="2910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87" name="Google Shape;587;p63"/>
          <p:cNvSpPr txBox="1">
            <a:spLocks noGrp="1"/>
          </p:cNvSpPr>
          <p:nvPr>
            <p:ph type="title"/>
          </p:nvPr>
        </p:nvSpPr>
        <p:spPr>
          <a:xfrm>
            <a:off x="4752110" y="1260406"/>
            <a:ext cx="3872040" cy="92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9991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46999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88" name="Google Shape;588;p63"/>
          <p:cNvSpPr/>
          <p:nvPr/>
        </p:nvSpPr>
        <p:spPr>
          <a:xfrm rot="10800000">
            <a:off x="0" y="-1"/>
            <a:ext cx="2501901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9" name="Google Shape;589;p6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0" name="Google Shape;590;p63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1" name="Google Shape;591;p63"/>
          <p:cNvSpPr>
            <a:spLocks noGrp="1"/>
          </p:cNvSpPr>
          <p:nvPr>
            <p:ph type="pic" idx="2"/>
          </p:nvPr>
        </p:nvSpPr>
        <p:spPr>
          <a:xfrm>
            <a:off x="381000" y="1346203"/>
            <a:ext cx="4191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92" name="Google Shape;592;p6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593" name="Google Shape;593;p6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4" name="Google Shape;594;p6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5" name="Google Shape;595;p6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6" name="Google Shape;596;p6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97" name="Google Shape;597;p6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598" name="Google Shape;598;p6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99" name="Google Shape;599;p6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00" name="Google Shape;600;p6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01" name="Google Shape;601;p6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02" name="Google Shape;602;p6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03" name="Google Shape;603;p6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4" name="Google Shape;604;p6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5" name="Google Shape;605;p6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6" name="Google Shape;606;p6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07" name="Google Shape;607;p63"/>
          <p:cNvSpPr/>
          <p:nvPr/>
        </p:nvSpPr>
        <p:spPr>
          <a:xfrm>
            <a:off x="4873362" y="2284180"/>
            <a:ext cx="1561193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08" name="Google Shape;608;p63"/>
          <p:cNvGrpSpPr/>
          <p:nvPr/>
        </p:nvGrpSpPr>
        <p:grpSpPr>
          <a:xfrm>
            <a:off x="5813778" y="5548483"/>
            <a:ext cx="3330223" cy="655284"/>
            <a:chOff x="-1" y="-1"/>
            <a:chExt cx="7375725" cy="1310567"/>
          </a:xfrm>
        </p:grpSpPr>
        <p:sp>
          <p:nvSpPr>
            <p:cNvPr id="609" name="Google Shape;609;p63"/>
            <p:cNvSpPr/>
            <p:nvPr/>
          </p:nvSpPr>
          <p:spPr>
            <a:xfrm>
              <a:off x="-1" y="-1"/>
              <a:ext cx="7375725" cy="131056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pen Sans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10" name="Google Shape;610;p63"/>
            <p:cNvSpPr txBox="1"/>
            <p:nvPr/>
          </p:nvSpPr>
          <p:spPr>
            <a:xfrm>
              <a:off x="-1" y="120612"/>
              <a:ext cx="7375725" cy="10693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100"/>
                <a:buFont typeface="Open Sans"/>
                <a:buNone/>
              </a:pPr>
              <a:r>
                <a:rPr lang="en-US" sz="2100" b="0" i="0" u="none" strike="noStrike" cap="non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www.slideforest.com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11" name="Google Shape;611;p63"/>
          <p:cNvSpPr/>
          <p:nvPr/>
        </p:nvSpPr>
        <p:spPr>
          <a:xfrm rot="10800000">
            <a:off x="8367180" y="1337040"/>
            <a:ext cx="381000" cy="508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2" name="Google Shape;612;p6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9 copy 1">
  <p:cSld name="L19 copy 1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64"/>
          <p:cNvSpPr/>
          <p:nvPr/>
        </p:nvSpPr>
        <p:spPr>
          <a:xfrm rot="10800000">
            <a:off x="6669420" y="-16666"/>
            <a:ext cx="25019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5" name="Google Shape;615;p6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6" name="Google Shape;616;p6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6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7" name="Google Shape;617;p64"/>
          <p:cNvSpPr>
            <a:spLocks noGrp="1"/>
          </p:cNvSpPr>
          <p:nvPr>
            <p:ph type="pic" idx="2"/>
          </p:nvPr>
        </p:nvSpPr>
        <p:spPr>
          <a:xfrm>
            <a:off x="4549331" y="1346203"/>
            <a:ext cx="4191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618" name="Google Shape;618;p64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19" name="Google Shape;619;p6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0" name="Google Shape;620;p6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1" name="Google Shape;621;p6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2" name="Google Shape;622;p6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23" name="Google Shape;623;p64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24" name="Google Shape;624;p6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25" name="Google Shape;625;p6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26" name="Google Shape;626;p6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27" name="Google Shape;627;p6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28" name="Google Shape;628;p64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29" name="Google Shape;629;p6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0" name="Google Shape;630;p6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1" name="Google Shape;631;p6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2" name="Google Shape;632;p6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33" name="Google Shape;633;p64"/>
          <p:cNvSpPr/>
          <p:nvPr/>
        </p:nvSpPr>
        <p:spPr>
          <a:xfrm>
            <a:off x="2846237" y="2284180"/>
            <a:ext cx="1561193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34" name="Google Shape;634;p64"/>
          <p:cNvGrpSpPr/>
          <p:nvPr/>
        </p:nvGrpSpPr>
        <p:grpSpPr>
          <a:xfrm>
            <a:off x="-54288" y="5548483"/>
            <a:ext cx="2765898" cy="655284"/>
            <a:chOff x="-1" y="-1"/>
            <a:chExt cx="7375725" cy="1310567"/>
          </a:xfrm>
        </p:grpSpPr>
        <p:sp>
          <p:nvSpPr>
            <p:cNvPr id="635" name="Google Shape;635;p64"/>
            <p:cNvSpPr/>
            <p:nvPr/>
          </p:nvSpPr>
          <p:spPr>
            <a:xfrm>
              <a:off x="-1" y="-1"/>
              <a:ext cx="7375725" cy="131056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pen Sans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6" name="Google Shape;636;p64"/>
            <p:cNvSpPr txBox="1"/>
            <p:nvPr/>
          </p:nvSpPr>
          <p:spPr>
            <a:xfrm>
              <a:off x="-1" y="120612"/>
              <a:ext cx="7375725" cy="10693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100"/>
                <a:buFont typeface="Oswald"/>
                <a:buNone/>
              </a:pPr>
              <a:r>
                <a:rPr lang="en-US" sz="21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www.slideforest.com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37" name="Google Shape;637;p64"/>
          <p:cNvSpPr/>
          <p:nvPr/>
        </p:nvSpPr>
        <p:spPr>
          <a:xfrm rot="10800000" flipH="1">
            <a:off x="241130" y="1325340"/>
            <a:ext cx="381000" cy="508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8" name="Google Shape;638;p64"/>
          <p:cNvSpPr txBox="1">
            <a:spLocks noGrp="1"/>
          </p:cNvSpPr>
          <p:nvPr>
            <p:ph type="title"/>
          </p:nvPr>
        </p:nvSpPr>
        <p:spPr>
          <a:xfrm>
            <a:off x="9120" y="1048471"/>
            <a:ext cx="4492878" cy="150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9991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46999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39" name="Google Shape;639;p64"/>
          <p:cNvSpPr txBox="1">
            <a:spLocks noGrp="1"/>
          </p:cNvSpPr>
          <p:nvPr>
            <p:ph type="body" idx="1"/>
          </p:nvPr>
        </p:nvSpPr>
        <p:spPr>
          <a:xfrm>
            <a:off x="755572" y="2449938"/>
            <a:ext cx="3696953" cy="299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0" name="Google Shape;640;p6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>
  <p:cSld name="Picture with Caption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65"/>
          <p:cNvSpPr txBox="1">
            <a:spLocks noGrp="1"/>
          </p:cNvSpPr>
          <p:nvPr>
            <p:ph type="title"/>
          </p:nvPr>
        </p:nvSpPr>
        <p:spPr>
          <a:xfrm>
            <a:off x="629849" y="463552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3" name="Google Shape;643;p6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4" name="Google Shape;644;p65"/>
          <p:cNvSpPr txBox="1">
            <a:spLocks noGrp="1"/>
          </p:cNvSpPr>
          <p:nvPr>
            <p:ph type="body" idx="1"/>
          </p:nvPr>
        </p:nvSpPr>
        <p:spPr>
          <a:xfrm>
            <a:off x="629849" y="2063753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5" name="Google Shape;645;p6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46" name="Google Shape;646;p65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47" name="Google Shape;647;p6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8" name="Google Shape;648;p6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9" name="Google Shape;649;p6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0" name="Google Shape;650;p6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51" name="Google Shape;651;p65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52" name="Google Shape;652;p6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53" name="Google Shape;653;p6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54" name="Google Shape;654;p6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55" name="Google Shape;655;p6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56" name="Google Shape;656;p65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57" name="Google Shape;657;p6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8" name="Google Shape;658;p6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9" name="Google Shape;659;p6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60" name="Google Shape;660;p6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61" name="Google Shape;661;p65"/>
          <p:cNvSpPr txBox="1">
            <a:spLocks noGrp="1"/>
          </p:cNvSpPr>
          <p:nvPr>
            <p:ph type="sldNum" idx="12"/>
          </p:nvPr>
        </p:nvSpPr>
        <p:spPr>
          <a:xfrm>
            <a:off x="50376" y="6449576"/>
            <a:ext cx="254426" cy="275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2" name="Google Shape;662;p6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 - with title">
  <p:cSld name="Photo - with title"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6"/>
          <p:cNvSpPr>
            <a:spLocks noGrp="1"/>
          </p:cNvSpPr>
          <p:nvPr>
            <p:ph type="pic" idx="2"/>
          </p:nvPr>
        </p:nvSpPr>
        <p:spPr>
          <a:xfrm>
            <a:off x="5350619" y="3426570"/>
            <a:ext cx="3792678" cy="3467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5" name="Google Shape;665;p66"/>
          <p:cNvSpPr>
            <a:spLocks noGrp="1"/>
          </p:cNvSpPr>
          <p:nvPr>
            <p:ph type="pic" idx="3"/>
          </p:nvPr>
        </p:nvSpPr>
        <p:spPr>
          <a:xfrm>
            <a:off x="5371314" y="-39183"/>
            <a:ext cx="3794060" cy="348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6" name="Google Shape;666;p66"/>
          <p:cNvSpPr>
            <a:spLocks noGrp="1"/>
          </p:cNvSpPr>
          <p:nvPr>
            <p:ph type="pic" idx="4"/>
          </p:nvPr>
        </p:nvSpPr>
        <p:spPr>
          <a:xfrm>
            <a:off x="-1049874" y="-52008"/>
            <a:ext cx="6405125" cy="691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7" name="Google Shape;667;p66"/>
          <p:cNvSpPr txBox="1">
            <a:spLocks noGrp="1"/>
          </p:cNvSpPr>
          <p:nvPr>
            <p:ph type="sldNum" idx="12"/>
          </p:nvPr>
        </p:nvSpPr>
        <p:spPr>
          <a:xfrm>
            <a:off x="4487310" y="6540503"/>
            <a:ext cx="164633" cy="27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25" tIns="21325" rIns="21325" bIns="213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3">
  <p:cSld name="L23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6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0" name="Google Shape;670;p6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1" name="Google Shape;671;p67"/>
          <p:cNvSpPr>
            <a:spLocks noGrp="1"/>
          </p:cNvSpPr>
          <p:nvPr>
            <p:ph type="pic" idx="2"/>
          </p:nvPr>
        </p:nvSpPr>
        <p:spPr>
          <a:xfrm>
            <a:off x="3429000" y="-1"/>
            <a:ext cx="5715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5">
  <p:cSld name="L25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6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4" name="Google Shape;674;p68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5" name="Google Shape;675;p68"/>
          <p:cNvSpPr>
            <a:spLocks noGrp="1"/>
          </p:cNvSpPr>
          <p:nvPr>
            <p:ph type="pic" idx="2"/>
          </p:nvPr>
        </p:nvSpPr>
        <p:spPr>
          <a:xfrm>
            <a:off x="0" y="-1"/>
            <a:ext cx="3429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8">
  <p:cSld name="L28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6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8" name="Google Shape;678;p6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9" name="Google Shape;679;p69"/>
          <p:cNvSpPr>
            <a:spLocks noGrp="1"/>
          </p:cNvSpPr>
          <p:nvPr>
            <p:ph type="pic" idx="2"/>
          </p:nvPr>
        </p:nvSpPr>
        <p:spPr>
          <a:xfrm>
            <a:off x="3048000" y="-1"/>
            <a:ext cx="3048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8">
  <p:cSld name="L18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34"/>
          <p:cNvSpPr txBox="1">
            <a:spLocks noGrp="1"/>
          </p:cNvSpPr>
          <p:nvPr>
            <p:ph type="sldNum" idx="12"/>
          </p:nvPr>
        </p:nvSpPr>
        <p:spPr>
          <a:xfrm>
            <a:off x="4715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34"/>
          <p:cNvSpPr>
            <a:spLocks noGrp="1"/>
          </p:cNvSpPr>
          <p:nvPr>
            <p:ph type="pic" idx="2"/>
          </p:nvPr>
        </p:nvSpPr>
        <p:spPr>
          <a:xfrm>
            <a:off x="381000" y="482607"/>
            <a:ext cx="8382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82" name="Google Shape;82;p3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3" name="Google Shape;83;p3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" name="Google Shape;84;p3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5" name="Google Shape;85;p3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" name="Google Shape;86;p3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7" name="Google Shape;87;p3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8" name="Google Shape;88;p3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89" name="Google Shape;89;p3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0" name="Google Shape;90;p3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" name="Google Shape;91;p3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2" name="Google Shape;92;p3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3" name="Google Shape;93;p3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" name="Google Shape;94;p3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" name="Google Shape;95;p3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" name="Google Shape;96;p3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7" name="Google Shape;97;p3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1">
  <p:cSld name="L31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7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2" name="Google Shape;682;p7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3" name="Google Shape;683;p70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2413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684" name="Google Shape;684;p7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685" name="Google Shape;685;p7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6" name="Google Shape;686;p7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7" name="Google Shape;687;p7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8" name="Google Shape;688;p7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89" name="Google Shape;689;p7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690" name="Google Shape;690;p7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91" name="Google Shape;691;p7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92" name="Google Shape;692;p7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93" name="Google Shape;693;p7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94" name="Google Shape;694;p7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695" name="Google Shape;695;p7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6" name="Google Shape;696;p7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7" name="Google Shape;697;p7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8" name="Google Shape;698;p7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99" name="Google Shape;699;p7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0">
  <p:cSld name="L30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7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2" name="Google Shape;702;p7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3" name="Google Shape;703;p71"/>
          <p:cNvSpPr>
            <a:spLocks noGrp="1"/>
          </p:cNvSpPr>
          <p:nvPr>
            <p:ph type="pic" idx="2"/>
          </p:nvPr>
        </p:nvSpPr>
        <p:spPr>
          <a:xfrm>
            <a:off x="0" y="-3"/>
            <a:ext cx="9144000" cy="444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704" name="Google Shape;704;p7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05" name="Google Shape;705;p7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6" name="Google Shape;706;p7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7" name="Google Shape;707;p7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8" name="Google Shape;708;p7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09" name="Google Shape;709;p7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10" name="Google Shape;710;p7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11" name="Google Shape;711;p7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12" name="Google Shape;712;p7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13" name="Google Shape;713;p7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14" name="Google Shape;714;p7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15" name="Google Shape;715;p7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6" name="Google Shape;716;p7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7" name="Google Shape;717;p7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8" name="Google Shape;718;p7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19" name="Google Shape;719;p7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2">
  <p:cSld name="L32"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7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2" name="Google Shape;722;p7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3" name="Google Shape;723;p72"/>
          <p:cNvSpPr>
            <a:spLocks noGrp="1"/>
          </p:cNvSpPr>
          <p:nvPr>
            <p:ph type="pic" idx="2"/>
          </p:nvPr>
        </p:nvSpPr>
        <p:spPr>
          <a:xfrm>
            <a:off x="0" y="1261540"/>
            <a:ext cx="9144000" cy="294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24" name="Google Shape;724;p7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25" name="Google Shape;725;p7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26" name="Google Shape;726;p7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27" name="Google Shape;727;p7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8" name="Google Shape;728;p7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9" name="Google Shape;729;p7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0" name="Google Shape;730;p7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31" name="Google Shape;731;p7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32" name="Google Shape;732;p7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33" name="Google Shape;733;p7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34" name="Google Shape;734;p7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35" name="Google Shape;735;p7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36" name="Google Shape;736;p7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37" name="Google Shape;737;p7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8" name="Google Shape;738;p7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9" name="Google Shape;739;p7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0" name="Google Shape;740;p7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41" name="Google Shape;741;p7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3">
  <p:cSld name="L33"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4" name="Google Shape;744;p73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5" name="Google Shape;745;p73"/>
          <p:cNvSpPr>
            <a:spLocks noGrp="1"/>
          </p:cNvSpPr>
          <p:nvPr>
            <p:ph type="pic" idx="2"/>
          </p:nvPr>
        </p:nvSpPr>
        <p:spPr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46" name="Google Shape;746;p7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47" name="Google Shape;747;p7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5">
  <p:cSld name="L35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7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0" name="Google Shape;750;p7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1" name="Google Shape;751;p74"/>
          <p:cNvSpPr>
            <a:spLocks noGrp="1"/>
          </p:cNvSpPr>
          <p:nvPr>
            <p:ph type="pic" idx="2"/>
          </p:nvPr>
        </p:nvSpPr>
        <p:spPr>
          <a:xfrm>
            <a:off x="4582436" y="1600200"/>
            <a:ext cx="4164131" cy="4673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52" name="Google Shape;752;p7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53" name="Google Shape;753;p7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54" name="Google Shape;754;p7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55" name="Google Shape;755;p7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6" name="Google Shape;756;p7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7" name="Google Shape;757;p7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8" name="Google Shape;758;p7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59" name="Google Shape;759;p7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60" name="Google Shape;760;p7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61" name="Google Shape;761;p7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62" name="Google Shape;762;p7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63" name="Google Shape;763;p7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64" name="Google Shape;764;p7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65" name="Google Shape;765;p7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6" name="Google Shape;766;p7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7" name="Google Shape;767;p7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8" name="Google Shape;768;p7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69" name="Google Shape;769;p7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7">
  <p:cSld name="L37"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7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2" name="Google Shape;772;p7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73" name="Google Shape;773;p75"/>
          <p:cNvSpPr>
            <a:spLocks noGrp="1"/>
          </p:cNvSpPr>
          <p:nvPr>
            <p:ph type="pic" idx="2"/>
          </p:nvPr>
        </p:nvSpPr>
        <p:spPr>
          <a:xfrm>
            <a:off x="641680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4" name="Google Shape;774;p75"/>
          <p:cNvSpPr>
            <a:spLocks noGrp="1"/>
          </p:cNvSpPr>
          <p:nvPr>
            <p:ph type="pic" idx="3"/>
          </p:nvPr>
        </p:nvSpPr>
        <p:spPr>
          <a:xfrm>
            <a:off x="2772974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5" name="Google Shape;775;p75"/>
          <p:cNvSpPr>
            <a:spLocks noGrp="1"/>
          </p:cNvSpPr>
          <p:nvPr>
            <p:ph type="pic" idx="4"/>
          </p:nvPr>
        </p:nvSpPr>
        <p:spPr>
          <a:xfrm>
            <a:off x="4917202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6" name="Google Shape;776;p75"/>
          <p:cNvSpPr>
            <a:spLocks noGrp="1"/>
          </p:cNvSpPr>
          <p:nvPr>
            <p:ph type="pic" idx="5"/>
          </p:nvPr>
        </p:nvSpPr>
        <p:spPr>
          <a:xfrm>
            <a:off x="7061435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7" name="Google Shape;777;p75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8" name="Google Shape;778;p75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79" name="Google Shape;779;p7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80" name="Google Shape;780;p7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1" name="Google Shape;781;p7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2" name="Google Shape;782;p7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3" name="Google Shape;783;p7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84" name="Google Shape;784;p7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85" name="Google Shape;785;p7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86" name="Google Shape;786;p7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87" name="Google Shape;787;p7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88" name="Google Shape;788;p7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89" name="Google Shape;789;p7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90" name="Google Shape;790;p7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1" name="Google Shape;791;p7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2" name="Google Shape;792;p7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3" name="Google Shape;793;p7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94" name="Google Shape;794;p7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0">
  <p:cSld name="L40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7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7" name="Google Shape;797;p7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8" name="Google Shape;798;p76"/>
          <p:cNvSpPr>
            <a:spLocks noGrp="1"/>
          </p:cNvSpPr>
          <p:nvPr>
            <p:ph type="pic" idx="2"/>
          </p:nvPr>
        </p:nvSpPr>
        <p:spPr>
          <a:xfrm>
            <a:off x="533407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99" name="Google Shape;799;p76"/>
          <p:cNvSpPr>
            <a:spLocks noGrp="1"/>
          </p:cNvSpPr>
          <p:nvPr>
            <p:ph type="pic" idx="3"/>
          </p:nvPr>
        </p:nvSpPr>
        <p:spPr>
          <a:xfrm>
            <a:off x="25908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0" name="Google Shape;800;p76"/>
          <p:cNvSpPr>
            <a:spLocks noGrp="1"/>
          </p:cNvSpPr>
          <p:nvPr>
            <p:ph type="pic" idx="4"/>
          </p:nvPr>
        </p:nvSpPr>
        <p:spPr>
          <a:xfrm>
            <a:off x="46482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1" name="Google Shape;801;p76"/>
          <p:cNvSpPr>
            <a:spLocks noGrp="1"/>
          </p:cNvSpPr>
          <p:nvPr>
            <p:ph type="pic" idx="5"/>
          </p:nvPr>
        </p:nvSpPr>
        <p:spPr>
          <a:xfrm>
            <a:off x="67056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2" name="Google Shape;802;p76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3" name="Google Shape;803;p76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04" name="Google Shape;804;p76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05" name="Google Shape;805;p7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6" name="Google Shape;806;p7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7" name="Google Shape;807;p7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8" name="Google Shape;808;p7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09" name="Google Shape;809;p76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10" name="Google Shape;810;p7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11" name="Google Shape;811;p7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12" name="Google Shape;812;p7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13" name="Google Shape;813;p7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14" name="Google Shape;814;p76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15" name="Google Shape;815;p7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6" name="Google Shape;816;p7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7" name="Google Shape;817;p7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8" name="Google Shape;818;p7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19" name="Google Shape;819;p7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1">
  <p:cSld name="L41"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7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2" name="Google Shape;822;p7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3" name="Google Shape;823;p77"/>
          <p:cNvSpPr>
            <a:spLocks noGrp="1"/>
          </p:cNvSpPr>
          <p:nvPr>
            <p:ph type="pic" idx="2"/>
          </p:nvPr>
        </p:nvSpPr>
        <p:spPr>
          <a:xfrm>
            <a:off x="364156" y="2354586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4" name="Google Shape;824;p77"/>
          <p:cNvSpPr>
            <a:spLocks noGrp="1"/>
          </p:cNvSpPr>
          <p:nvPr>
            <p:ph type="pic" idx="3"/>
          </p:nvPr>
        </p:nvSpPr>
        <p:spPr>
          <a:xfrm>
            <a:off x="2045373" y="2354586"/>
            <a:ext cx="1681211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5" name="Google Shape;825;p77"/>
          <p:cNvSpPr>
            <a:spLocks noGrp="1"/>
          </p:cNvSpPr>
          <p:nvPr>
            <p:ph type="pic" idx="4"/>
          </p:nvPr>
        </p:nvSpPr>
        <p:spPr>
          <a:xfrm>
            <a:off x="3728981" y="2354586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6" name="Google Shape;826;p77"/>
          <p:cNvSpPr>
            <a:spLocks noGrp="1"/>
          </p:cNvSpPr>
          <p:nvPr>
            <p:ph type="pic" idx="5"/>
          </p:nvPr>
        </p:nvSpPr>
        <p:spPr>
          <a:xfrm>
            <a:off x="5410200" y="2354586"/>
            <a:ext cx="1681211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7" name="Google Shape;827;p77"/>
          <p:cNvSpPr>
            <a:spLocks noGrp="1"/>
          </p:cNvSpPr>
          <p:nvPr>
            <p:ph type="pic" idx="6"/>
          </p:nvPr>
        </p:nvSpPr>
        <p:spPr>
          <a:xfrm>
            <a:off x="2042961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8" name="Google Shape;828;p77"/>
          <p:cNvSpPr>
            <a:spLocks noGrp="1"/>
          </p:cNvSpPr>
          <p:nvPr>
            <p:ph type="pic" idx="7"/>
          </p:nvPr>
        </p:nvSpPr>
        <p:spPr>
          <a:xfrm>
            <a:off x="3724172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9" name="Google Shape;829;p77"/>
          <p:cNvSpPr>
            <a:spLocks noGrp="1"/>
          </p:cNvSpPr>
          <p:nvPr>
            <p:ph type="pic" idx="8"/>
          </p:nvPr>
        </p:nvSpPr>
        <p:spPr>
          <a:xfrm>
            <a:off x="5407788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0" name="Google Shape;830;p77"/>
          <p:cNvSpPr>
            <a:spLocks noGrp="1"/>
          </p:cNvSpPr>
          <p:nvPr>
            <p:ph type="pic" idx="9"/>
          </p:nvPr>
        </p:nvSpPr>
        <p:spPr>
          <a:xfrm>
            <a:off x="7088999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1" name="Google Shape;831;p77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2" name="Google Shape;832;p77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33" name="Google Shape;833;p77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34" name="Google Shape;834;p7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5" name="Google Shape;835;p7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6" name="Google Shape;836;p7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7" name="Google Shape;837;p7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38" name="Google Shape;838;p77"/>
          <p:cNvSpPr txBox="1"/>
          <p:nvPr/>
        </p:nvSpPr>
        <p:spPr>
          <a:xfrm>
            <a:off x="7076290" y="6458499"/>
            <a:ext cx="1688160" cy="25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39" name="Google Shape;839;p77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40" name="Google Shape;840;p7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41" name="Google Shape;841;p7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42" name="Google Shape;842;p7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43" name="Google Shape;843;p7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44" name="Google Shape;844;p77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45" name="Google Shape;845;p7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6" name="Google Shape;846;p7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7" name="Google Shape;847;p7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8" name="Google Shape;848;p7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3">
  <p:cSld name="L43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7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1" name="Google Shape;851;p78"/>
          <p:cNvSpPr txBox="1">
            <a:spLocks noGrp="1"/>
          </p:cNvSpPr>
          <p:nvPr>
            <p:ph type="sldNum" idx="12"/>
          </p:nvPr>
        </p:nvSpPr>
        <p:spPr>
          <a:xfrm>
            <a:off x="89134" y="6480719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2" name="Google Shape;852;p78"/>
          <p:cNvSpPr>
            <a:spLocks noGrp="1"/>
          </p:cNvSpPr>
          <p:nvPr>
            <p:ph type="pic" idx="2"/>
          </p:nvPr>
        </p:nvSpPr>
        <p:spPr>
          <a:xfrm>
            <a:off x="381001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3" name="Google Shape;853;p78"/>
          <p:cNvSpPr>
            <a:spLocks noGrp="1"/>
          </p:cNvSpPr>
          <p:nvPr>
            <p:ph type="pic" idx="3"/>
          </p:nvPr>
        </p:nvSpPr>
        <p:spPr>
          <a:xfrm>
            <a:off x="381001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4" name="Google Shape;854;p78"/>
          <p:cNvSpPr>
            <a:spLocks noGrp="1"/>
          </p:cNvSpPr>
          <p:nvPr>
            <p:ph type="pic" idx="4"/>
          </p:nvPr>
        </p:nvSpPr>
        <p:spPr>
          <a:xfrm>
            <a:off x="6742773" y="3843873"/>
            <a:ext cx="2006599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5" name="Google Shape;855;p78"/>
          <p:cNvSpPr>
            <a:spLocks noGrp="1"/>
          </p:cNvSpPr>
          <p:nvPr>
            <p:ph type="pic" idx="5"/>
          </p:nvPr>
        </p:nvSpPr>
        <p:spPr>
          <a:xfrm>
            <a:off x="6742773" y="1498605"/>
            <a:ext cx="2006599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6" name="Google Shape;856;p78"/>
          <p:cNvSpPr>
            <a:spLocks noGrp="1"/>
          </p:cNvSpPr>
          <p:nvPr>
            <p:ph type="pic" idx="6"/>
          </p:nvPr>
        </p:nvSpPr>
        <p:spPr>
          <a:xfrm>
            <a:off x="4622177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7" name="Google Shape;857;p78"/>
          <p:cNvSpPr>
            <a:spLocks noGrp="1"/>
          </p:cNvSpPr>
          <p:nvPr>
            <p:ph type="pic" idx="7"/>
          </p:nvPr>
        </p:nvSpPr>
        <p:spPr>
          <a:xfrm>
            <a:off x="4622177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8" name="Google Shape;858;p78"/>
          <p:cNvSpPr>
            <a:spLocks noGrp="1"/>
          </p:cNvSpPr>
          <p:nvPr>
            <p:ph type="pic" idx="8"/>
          </p:nvPr>
        </p:nvSpPr>
        <p:spPr>
          <a:xfrm>
            <a:off x="2501588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9" name="Google Shape;859;p78"/>
          <p:cNvSpPr>
            <a:spLocks noGrp="1"/>
          </p:cNvSpPr>
          <p:nvPr>
            <p:ph type="pic" idx="9"/>
          </p:nvPr>
        </p:nvSpPr>
        <p:spPr>
          <a:xfrm>
            <a:off x="2501588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60" name="Google Shape;860;p78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61" name="Google Shape;861;p78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62" name="Google Shape;862;p7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63" name="Google Shape;863;p7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4" name="Google Shape;864;p7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5" name="Google Shape;865;p7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6" name="Google Shape;866;p7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67" name="Google Shape;867;p7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68" name="Google Shape;868;p7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69" name="Google Shape;869;p7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70" name="Google Shape;870;p7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71" name="Google Shape;871;p7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72" name="Google Shape;872;p7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73" name="Google Shape;873;p7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4" name="Google Shape;874;p7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5" name="Google Shape;875;p7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6" name="Google Shape;876;p7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77" name="Google Shape;877;p7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5">
  <p:cSld name="L45"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7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0" name="Google Shape;880;p7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1" name="Google Shape;881;p79"/>
          <p:cNvSpPr>
            <a:spLocks noGrp="1"/>
          </p:cNvSpPr>
          <p:nvPr>
            <p:ph type="pic" idx="2"/>
          </p:nvPr>
        </p:nvSpPr>
        <p:spPr>
          <a:xfrm>
            <a:off x="679119" y="2083445"/>
            <a:ext cx="1573809" cy="344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82" name="Google Shape;882;p79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83" name="Google Shape;883;p79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84" name="Google Shape;884;p7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85" name="Google Shape;885;p7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6" name="Google Shape;886;p7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7" name="Google Shape;887;p7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8" name="Google Shape;888;p7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89" name="Google Shape;889;p7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90" name="Google Shape;890;p7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91" name="Google Shape;891;p7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92" name="Google Shape;892;p7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93" name="Google Shape;893;p7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94" name="Google Shape;894;p7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95" name="Google Shape;895;p7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6" name="Google Shape;896;p7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7" name="Google Shape;897;p7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8" name="Google Shape;898;p7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99" name="Google Shape;899;p7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6">
  <p:cSld name="1_L6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p35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35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6">
  <p:cSld name="L46"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8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2" name="Google Shape;902;p8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3" name="Google Shape;903;p80"/>
          <p:cNvSpPr>
            <a:spLocks noGrp="1"/>
          </p:cNvSpPr>
          <p:nvPr>
            <p:ph type="pic" idx="2"/>
          </p:nvPr>
        </p:nvSpPr>
        <p:spPr>
          <a:xfrm>
            <a:off x="3758323" y="2180719"/>
            <a:ext cx="1628662" cy="35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04" name="Google Shape;904;p80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05" name="Google Shape;905;p80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06" name="Google Shape;906;p8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07" name="Google Shape;907;p8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08" name="Google Shape;908;p8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09" name="Google Shape;909;p8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0" name="Google Shape;910;p8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11" name="Google Shape;911;p8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12" name="Google Shape;912;p8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13" name="Google Shape;913;p8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14" name="Google Shape;914;p8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5" name="Google Shape;915;p8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16" name="Google Shape;916;p8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17" name="Google Shape;917;p8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8" name="Google Shape;918;p8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9" name="Google Shape;919;p8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20" name="Google Shape;920;p8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21" name="Google Shape;921;p8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7">
  <p:cSld name="L47"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8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4" name="Google Shape;924;p8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5" name="Google Shape;925;p81"/>
          <p:cNvSpPr>
            <a:spLocks noGrp="1"/>
          </p:cNvSpPr>
          <p:nvPr>
            <p:ph type="pic" idx="2"/>
          </p:nvPr>
        </p:nvSpPr>
        <p:spPr>
          <a:xfrm>
            <a:off x="3219934" y="2117556"/>
            <a:ext cx="2701968" cy="451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26" name="Google Shape;926;p81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27" name="Google Shape;927;p81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28" name="Google Shape;928;p8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29" name="Google Shape;929;p8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0" name="Google Shape;930;p8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1" name="Google Shape;931;p8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2" name="Google Shape;932;p8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33" name="Google Shape;933;p8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34" name="Google Shape;934;p8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35" name="Google Shape;935;p8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36" name="Google Shape;936;p8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37" name="Google Shape;937;p8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38" name="Google Shape;938;p8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39" name="Google Shape;939;p8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0" name="Google Shape;940;p8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1" name="Google Shape;941;p8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2" name="Google Shape;942;p8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43" name="Google Shape;943;p8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8">
  <p:cSld name="L48"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8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6" name="Google Shape;946;p8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7" name="Google Shape;947;p82"/>
          <p:cNvSpPr>
            <a:spLocks noGrp="1"/>
          </p:cNvSpPr>
          <p:nvPr>
            <p:ph type="pic" idx="2"/>
          </p:nvPr>
        </p:nvSpPr>
        <p:spPr>
          <a:xfrm>
            <a:off x="2654666" y="2109363"/>
            <a:ext cx="1628663" cy="356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48" name="Google Shape;948;p82"/>
          <p:cNvSpPr>
            <a:spLocks noGrp="1"/>
          </p:cNvSpPr>
          <p:nvPr>
            <p:ph type="pic" idx="3"/>
          </p:nvPr>
        </p:nvSpPr>
        <p:spPr>
          <a:xfrm>
            <a:off x="4861984" y="2109363"/>
            <a:ext cx="1628662" cy="356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49" name="Google Shape;949;p8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50" name="Google Shape;950;p8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51" name="Google Shape;951;p8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52" name="Google Shape;952;p8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3" name="Google Shape;953;p8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4" name="Google Shape;954;p8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5" name="Google Shape;955;p8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56" name="Google Shape;956;p8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57" name="Google Shape;957;p8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58" name="Google Shape;958;p8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59" name="Google Shape;959;p8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60" name="Google Shape;960;p8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61" name="Google Shape;961;p8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62" name="Google Shape;962;p8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3" name="Google Shape;963;p8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4" name="Google Shape;964;p8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5" name="Google Shape;965;p8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66" name="Google Shape;966;p8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9">
  <p:cSld name="L49"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9" name="Google Shape;969;p83"/>
          <p:cNvSpPr txBox="1">
            <a:spLocks noGrp="1"/>
          </p:cNvSpPr>
          <p:nvPr>
            <p:ph type="sldNum" idx="12"/>
          </p:nvPr>
        </p:nvSpPr>
        <p:spPr>
          <a:xfrm>
            <a:off x="18579" y="6480720"/>
            <a:ext cx="308309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0" name="Google Shape;970;p83"/>
          <p:cNvSpPr>
            <a:spLocks noGrp="1"/>
          </p:cNvSpPr>
          <p:nvPr>
            <p:ph type="pic" idx="2"/>
          </p:nvPr>
        </p:nvSpPr>
        <p:spPr>
          <a:xfrm>
            <a:off x="3325318" y="1559878"/>
            <a:ext cx="2985218" cy="2244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1" name="Google Shape;971;p83"/>
          <p:cNvSpPr>
            <a:spLocks noGrp="1"/>
          </p:cNvSpPr>
          <p:nvPr>
            <p:ph type="pic" idx="3"/>
          </p:nvPr>
        </p:nvSpPr>
        <p:spPr>
          <a:xfrm>
            <a:off x="2462256" y="3103135"/>
            <a:ext cx="2095938" cy="1724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2" name="Google Shape;972;p83"/>
          <p:cNvSpPr>
            <a:spLocks noGrp="1"/>
          </p:cNvSpPr>
          <p:nvPr>
            <p:ph type="pic" idx="4"/>
          </p:nvPr>
        </p:nvSpPr>
        <p:spPr>
          <a:xfrm>
            <a:off x="5732944" y="2939331"/>
            <a:ext cx="1110266" cy="1858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3" name="Google Shape;973;p83"/>
          <p:cNvSpPr>
            <a:spLocks noGrp="1"/>
          </p:cNvSpPr>
          <p:nvPr>
            <p:ph type="pic" idx="5"/>
          </p:nvPr>
        </p:nvSpPr>
        <p:spPr>
          <a:xfrm>
            <a:off x="6704129" y="3907966"/>
            <a:ext cx="451079" cy="98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4" name="Google Shape;974;p8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5" name="Google Shape;975;p8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76" name="Google Shape;976;p83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77" name="Google Shape;977;p8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78" name="Google Shape;978;p8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79" name="Google Shape;979;p8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0" name="Google Shape;980;p8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81" name="Google Shape;981;p83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82" name="Google Shape;982;p8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83" name="Google Shape;983;p8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84" name="Google Shape;984;p8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85" name="Google Shape;985;p8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86" name="Google Shape;986;p83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87" name="Google Shape;987;p8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8" name="Google Shape;988;p8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9" name="Google Shape;989;p8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90" name="Google Shape;990;p8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91" name="Google Shape;991;p8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0">
  <p:cSld name="L50"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8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4" name="Google Shape;994;p8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5" name="Google Shape;995;p8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96" name="Google Shape;996;p8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7" name="Google Shape;997;p84"/>
          <p:cNvSpPr>
            <a:spLocks noGrp="1"/>
          </p:cNvSpPr>
          <p:nvPr>
            <p:ph type="pic" idx="2"/>
          </p:nvPr>
        </p:nvSpPr>
        <p:spPr>
          <a:xfrm>
            <a:off x="4914336" y="1773578"/>
            <a:ext cx="4116993" cy="314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998" name="Google Shape;998;p8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99" name="Google Shape;999;p8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0" name="Google Shape;1000;p8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1" name="Google Shape;1001;p8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2" name="Google Shape;1002;p8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03" name="Google Shape;1003;p8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004" name="Google Shape;1004;p8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05" name="Google Shape;1005;p8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06" name="Google Shape;1006;p8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07" name="Google Shape;1007;p8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08" name="Google Shape;1008;p8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009" name="Google Shape;1009;p8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0" name="Google Shape;1010;p8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1" name="Google Shape;1011;p8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2" name="Google Shape;1012;p8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13" name="Google Shape;1013;p8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1">
  <p:cSld name="L51"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8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6" name="Google Shape;1016;p8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7" name="Google Shape;1017;p85"/>
          <p:cNvSpPr txBox="1">
            <a:spLocks noGrp="1"/>
          </p:cNvSpPr>
          <p:nvPr>
            <p:ph type="title"/>
          </p:nvPr>
        </p:nvSpPr>
        <p:spPr>
          <a:xfrm>
            <a:off x="5029200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18" name="Google Shape;1018;p85"/>
          <p:cNvSpPr/>
          <p:nvPr/>
        </p:nvSpPr>
        <p:spPr>
          <a:xfrm>
            <a:off x="7413886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9" name="Google Shape;1019;p85"/>
          <p:cNvSpPr>
            <a:spLocks noGrp="1"/>
          </p:cNvSpPr>
          <p:nvPr>
            <p:ph type="pic" idx="2"/>
          </p:nvPr>
        </p:nvSpPr>
        <p:spPr>
          <a:xfrm>
            <a:off x="784653" y="1278078"/>
            <a:ext cx="3652038" cy="274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1020" name="Google Shape;1020;p8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1021" name="Google Shape;1021;p8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2" name="Google Shape;1022;p8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3" name="Google Shape;1023;p8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4" name="Google Shape;1024;p8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25" name="Google Shape;1025;p8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026" name="Google Shape;1026;p8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27" name="Google Shape;1027;p8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28" name="Google Shape;1028;p8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29" name="Google Shape;1029;p8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30" name="Google Shape;1030;p8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031" name="Google Shape;1031;p8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2" name="Google Shape;1032;p8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3" name="Google Shape;1033;p8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4" name="Google Shape;1034;p8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35" name="Google Shape;1035;p8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p Right">
  <p:cSld name="Map Right"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86"/>
          <p:cNvSpPr txBox="1">
            <a:spLocks noGrp="1"/>
          </p:cNvSpPr>
          <p:nvPr>
            <p:ph type="title"/>
          </p:nvPr>
        </p:nvSpPr>
        <p:spPr>
          <a:xfrm>
            <a:off x="376237" y="577160"/>
            <a:ext cx="3707520" cy="952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38" name="Google Shape;1038;p8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9" name="Google Shape;1039;p8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0" name="Google Shape;1040;p86"/>
          <p:cNvSpPr/>
          <p:nvPr/>
        </p:nvSpPr>
        <p:spPr>
          <a:xfrm>
            <a:off x="423867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1" name="Google Shape;1041;p86"/>
          <p:cNvSpPr/>
          <p:nvPr/>
        </p:nvSpPr>
        <p:spPr>
          <a:xfrm>
            <a:off x="4267208" y="5"/>
            <a:ext cx="4436993" cy="6360655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42" name="Google Shape;1042;p86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43" name="Google Shape;1043;p8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4" name="Google Shape;1044;p8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5" name="Google Shape;1045;p8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6" name="Google Shape;1046;p8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47" name="Google Shape;1047;p86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48" name="Google Shape;1048;p8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49" name="Google Shape;1049;p8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50" name="Google Shape;1050;p8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51" name="Google Shape;1051;p8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52" name="Google Shape;1052;p86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053" name="Google Shape;1053;p8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4" name="Google Shape;1054;p8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5" name="Google Shape;1055;p8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6" name="Google Shape;1056;p8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57" name="Google Shape;1057;p86"/>
          <p:cNvSpPr txBox="1">
            <a:spLocks noGrp="1"/>
          </p:cNvSpPr>
          <p:nvPr>
            <p:ph type="body" idx="1"/>
          </p:nvPr>
        </p:nvSpPr>
        <p:spPr>
          <a:xfrm>
            <a:off x="395109" y="1958623"/>
            <a:ext cx="3669793" cy="230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8" name="Google Shape;1058;p86"/>
          <p:cNvSpPr txBox="1">
            <a:spLocks noGrp="1"/>
          </p:cNvSpPr>
          <p:nvPr>
            <p:ph type="body" idx="2"/>
          </p:nvPr>
        </p:nvSpPr>
        <p:spPr>
          <a:xfrm>
            <a:off x="4416758" y="206031"/>
            <a:ext cx="4137878" cy="594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9" name="Google Shape;1059;p8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p Left">
  <p:cSld name="Map Left"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87"/>
          <p:cNvSpPr txBox="1">
            <a:spLocks noGrp="1"/>
          </p:cNvSpPr>
          <p:nvPr>
            <p:ph type="body" idx="1"/>
          </p:nvPr>
        </p:nvSpPr>
        <p:spPr>
          <a:xfrm>
            <a:off x="569150" y="233128"/>
            <a:ext cx="4093580" cy="6010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62" name="Google Shape;1062;p87"/>
          <p:cNvSpPr/>
          <p:nvPr/>
        </p:nvSpPr>
        <p:spPr>
          <a:xfrm>
            <a:off x="5105559" y="1376948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3" name="Google Shape;1063;p8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4" name="Google Shape;1064;p8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5" name="Google Shape;1065;p87"/>
          <p:cNvSpPr/>
          <p:nvPr/>
        </p:nvSpPr>
        <p:spPr>
          <a:xfrm>
            <a:off x="51054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6" name="Google Shape;1066;p87"/>
          <p:cNvSpPr/>
          <p:nvPr/>
        </p:nvSpPr>
        <p:spPr>
          <a:xfrm>
            <a:off x="397444" y="-1"/>
            <a:ext cx="4436994" cy="6402510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67" name="Google Shape;1067;p8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68" name="Google Shape;1068;p8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69" name="Google Shape;1069;p8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0" name="Google Shape;1070;p8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1" name="Google Shape;1071;p8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72" name="Google Shape;1072;p8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073" name="Google Shape;1073;p8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4" name="Google Shape;1074;p8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5" name="Google Shape;1075;p8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6" name="Google Shape;1076;p8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77" name="Google Shape;1077;p8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78" name="Google Shape;1078;p8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79" name="Google Shape;1079;p8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80" name="Google Shape;1080;p8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81" name="Google Shape;1081;p8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082" name="Google Shape;1082;p87"/>
          <p:cNvSpPr txBox="1">
            <a:spLocks noGrp="1"/>
          </p:cNvSpPr>
          <p:nvPr>
            <p:ph type="title"/>
          </p:nvPr>
        </p:nvSpPr>
        <p:spPr>
          <a:xfrm>
            <a:off x="5029200" y="570835"/>
            <a:ext cx="4032279" cy="969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83" name="Google Shape;1083;p87"/>
          <p:cNvSpPr txBox="1">
            <a:spLocks noGrp="1"/>
          </p:cNvSpPr>
          <p:nvPr>
            <p:ph type="body" idx="2"/>
          </p:nvPr>
        </p:nvSpPr>
        <p:spPr>
          <a:xfrm>
            <a:off x="5039367" y="1898685"/>
            <a:ext cx="3717357" cy="267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84" name="Google Shape;1084;p87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r Man BKG 1">
  <p:cSld name="Star Man BKG 1"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88"/>
          <p:cNvSpPr/>
          <p:nvPr/>
        </p:nvSpPr>
        <p:spPr>
          <a:xfrm>
            <a:off x="-24258" y="3920468"/>
            <a:ext cx="9359508" cy="304327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83" y="120000"/>
                </a:moveTo>
                <a:lnTo>
                  <a:pt x="0" y="95305"/>
                </a:lnTo>
                <a:lnTo>
                  <a:pt x="62055" y="81272"/>
                </a:lnTo>
                <a:lnTo>
                  <a:pt x="120000" y="0"/>
                </a:lnTo>
                <a:lnTo>
                  <a:pt x="118561" y="118550"/>
                </a:lnTo>
                <a:lnTo>
                  <a:pt x="283" y="12000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  <a:effectLst>
            <a:outerShdw blurRad="38100" dist="25400" dir="5400000" rotWithShape="0">
              <a:srgbClr val="000000">
                <a:alpha val="49019"/>
              </a:srgbClr>
            </a:outerShdw>
          </a:effectLst>
        </p:spPr>
        <p:txBody>
          <a:bodyPr spcFirstLastPara="1" wrap="square" lIns="21325" tIns="21325" rIns="21325" bIns="213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7" name="Google Shape;1087;p8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8" name="Google Shape;1088;p88"/>
          <p:cNvSpPr txBox="1">
            <a:spLocks noGrp="1"/>
          </p:cNvSpPr>
          <p:nvPr>
            <p:ph type="sldNum" idx="12"/>
          </p:nvPr>
        </p:nvSpPr>
        <p:spPr>
          <a:xfrm>
            <a:off x="18174" y="6435008"/>
            <a:ext cx="268454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89" name="Google Shape;1089;p88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90" name="Google Shape;1090;p8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1" name="Google Shape;1091;p8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2" name="Google Shape;1092;p8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3" name="Google Shape;1093;p8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94" name="Google Shape;1094;p88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95" name="Google Shape;1095;p8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96" name="Google Shape;1096;p8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97" name="Google Shape;1097;p8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98" name="Google Shape;1098;p8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99" name="Google Shape;1099;p88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00" name="Google Shape;1100;p8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1" name="Google Shape;1101;p8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2" name="Google Shape;1102;p8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3" name="Google Shape;1103;p8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04" name="Google Shape;1104;p8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r Man BKG 1 copy">
  <p:cSld name="Star Man BKG 1 copy"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89"/>
          <p:cNvSpPr/>
          <p:nvPr/>
        </p:nvSpPr>
        <p:spPr>
          <a:xfrm>
            <a:off x="-29214" y="-514734"/>
            <a:ext cx="2930871" cy="741322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0000" y="119661"/>
                </a:moveTo>
                <a:lnTo>
                  <a:pt x="277" y="120000"/>
                </a:lnTo>
                <a:lnTo>
                  <a:pt x="0" y="194"/>
                </a:lnTo>
                <a:lnTo>
                  <a:pt x="120000" y="0"/>
                </a:lnTo>
                <a:lnTo>
                  <a:pt x="605" y="43088"/>
                </a:lnTo>
                <a:lnTo>
                  <a:pt x="80000" y="119661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  <a:effectLst>
            <a:outerShdw blurRad="38100" dist="25400" dir="5400000" rotWithShape="0">
              <a:srgbClr val="000000">
                <a:alpha val="49019"/>
              </a:srgbClr>
            </a:outerShdw>
          </a:effectLst>
        </p:spPr>
        <p:txBody>
          <a:bodyPr spcFirstLastPara="1" wrap="square" lIns="21325" tIns="21325" rIns="21325" bIns="213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7" name="Google Shape;1107;p8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8" name="Google Shape;1108;p89"/>
          <p:cNvSpPr txBox="1">
            <a:spLocks noGrp="1"/>
          </p:cNvSpPr>
          <p:nvPr>
            <p:ph type="sldNum" idx="12"/>
          </p:nvPr>
        </p:nvSpPr>
        <p:spPr>
          <a:xfrm>
            <a:off x="18174" y="6435008"/>
            <a:ext cx="268454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09" name="Google Shape;1109;p89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10" name="Google Shape;1110;p8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1" name="Google Shape;1111;p8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2" name="Google Shape;1112;p8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3" name="Google Shape;1113;p8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14" name="Google Shape;1114;p89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15" name="Google Shape;1115;p8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16" name="Google Shape;1116;p8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17" name="Google Shape;1117;p8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18" name="Google Shape;1118;p8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19" name="Google Shape;1119;p89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20" name="Google Shape;1120;p8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1" name="Google Shape;1121;p8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2" name="Google Shape;1122;p8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3" name="Google Shape;1123;p8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24" name="Google Shape;1124;p8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6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4" name="Google Shape;104;p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" name="Google Shape;105;p3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6" name="Google Shape;106;p36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7" name="Google Shape;107;p3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8" name="Google Shape;108;p3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" name="Google Shape;109;p3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" name="Google Shape;110;p3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1" name="Google Shape;111;p36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2" name="Google Shape;112;p3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13" name="Google Shape;113;p3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4" name="Google Shape;114;p3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5" name="Google Shape;115;p3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6" name="Google Shape;116;p36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7" name="Google Shape;117;p3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" name="Google Shape;118;p3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" name="Google Shape;119;p3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" name="Google Shape;120;p3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1" name="Google Shape;121;p36"/>
          <p:cNvSpPr txBox="1">
            <a:spLocks noGrp="1"/>
          </p:cNvSpPr>
          <p:nvPr>
            <p:ph type="sldNum" idx="12"/>
          </p:nvPr>
        </p:nvSpPr>
        <p:spPr>
          <a:xfrm>
            <a:off x="50376" y="6443227"/>
            <a:ext cx="254426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3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rimary">
  <p:cSld name="Blank Primary">
    <p:bg>
      <p:bgPr>
        <a:solidFill>
          <a:srgbClr val="26313F"/>
        </a:solidFill>
        <a:effectLst/>
      </p:bgPr>
    </p:bg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9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27" name="Google Shape;1127;p90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28" name="Google Shape;1128;p9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9" name="Google Shape;1129;p9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0" name="Google Shape;1130;p9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1" name="Google Shape;1131;p9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32" name="Google Shape;1132;p90"/>
          <p:cNvGrpSpPr/>
          <p:nvPr/>
        </p:nvGrpSpPr>
        <p:grpSpPr>
          <a:xfrm>
            <a:off x="567711" y="6480605"/>
            <a:ext cx="1229561" cy="264322"/>
            <a:chOff x="-80588" y="-36495"/>
            <a:chExt cx="3278827" cy="528642"/>
          </a:xfrm>
        </p:grpSpPr>
        <p:sp>
          <p:nvSpPr>
            <p:cNvPr id="1133" name="Google Shape;1133;p90"/>
            <p:cNvSpPr txBox="1"/>
            <p:nvPr/>
          </p:nvSpPr>
          <p:spPr>
            <a:xfrm>
              <a:off x="335582" y="-21362"/>
              <a:ext cx="2862657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8DC"/>
                </a:buClr>
                <a:buSzPts val="800"/>
                <a:buFont typeface="Poppins"/>
                <a:buNone/>
              </a:pPr>
              <a:r>
                <a:rPr lang="en-US" sz="800" b="0" i="0" u="none" strike="noStrike" cap="none">
                  <a:solidFill>
                    <a:srgbClr val="D9D8DC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34" name="Google Shape;1134;p9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35" name="Google Shape;1135;p9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D9D8DC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36" name="Google Shape;1136;p9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D9D8DC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37" name="Google Shape;1137;p90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38" name="Google Shape;1138;p9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9" name="Google Shape;1139;p9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0" name="Google Shape;1140;p9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1" name="Google Shape;1141;p9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42" name="Google Shape;1142;p90"/>
          <p:cNvSpPr txBox="1">
            <a:spLocks noGrp="1"/>
          </p:cNvSpPr>
          <p:nvPr>
            <p:ph type="sldNum" idx="12"/>
          </p:nvPr>
        </p:nvSpPr>
        <p:spPr>
          <a:xfrm>
            <a:off x="30195" y="6435008"/>
            <a:ext cx="244412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3" name="Google Shape;1143;p9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SECONDARY">
  <p:cSld name="Blank SECONDARY">
    <p:bg>
      <p:bgPr>
        <a:solidFill>
          <a:srgbClr val="469991"/>
        </a:solidFill>
        <a:effectLst/>
      </p:bgPr>
    </p:bg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9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46" name="Google Shape;1146;p91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47" name="Google Shape;1147;p9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8" name="Google Shape;1148;p9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9" name="Google Shape;1149;p9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50" name="Google Shape;1150;p9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51" name="Google Shape;1151;p91"/>
          <p:cNvSpPr txBox="1">
            <a:spLocks noGrp="1"/>
          </p:cNvSpPr>
          <p:nvPr>
            <p:ph type="sldNum" idx="12"/>
          </p:nvPr>
        </p:nvSpPr>
        <p:spPr>
          <a:xfrm>
            <a:off x="71997" y="6486434"/>
            <a:ext cx="232805" cy="37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52" name="Google Shape;1152;p91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53" name="Google Shape;1153;p9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54" name="Google Shape;1154;p9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55" name="Google Shape;1155;p9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56" name="Google Shape;1156;p9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157" name="Google Shape;1157;p9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ink">
  <p:cSld name="Blank Pink">
    <p:bg>
      <p:bgPr>
        <a:solidFill>
          <a:srgbClr val="D71A61"/>
        </a:solidFill>
        <a:effectLst/>
      </p:bgPr>
    </p:bg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9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60" name="Google Shape;1160;p92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61" name="Google Shape;1161;p9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2" name="Google Shape;1162;p9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3" name="Google Shape;1163;p9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4" name="Google Shape;1164;p9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65" name="Google Shape;1165;p92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66" name="Google Shape;1166;p92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67" name="Google Shape;1167;p9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68" name="Google Shape;1168;p9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69" name="Google Shape;1169;p9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70" name="Google Shape;1170;p9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171" name="Google Shape;1171;p9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Green">
  <p:cSld name="Blank Green">
    <p:bg>
      <p:bgPr>
        <a:solidFill>
          <a:srgbClr val="4CA54A"/>
        </a:solidFill>
        <a:effectLst/>
      </p:bgPr>
    </p:bg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9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4" name="Google Shape;1174;p93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75" name="Google Shape;1175;p9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76" name="Google Shape;1176;p9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7" name="Google Shape;1177;p9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8" name="Google Shape;1178;p9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9" name="Google Shape;1179;p9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80" name="Google Shape;1180;p9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81" name="Google Shape;1181;p9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82" name="Google Shape;1182;p9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83" name="Google Shape;1183;p9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84" name="Google Shape;1184;p9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85" name="Google Shape;1185;p9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86" name="Google Shape;1186;p9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7" name="Google Shape;1187;p9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8" name="Google Shape;1188;p9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9" name="Google Shape;1189;p9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90" name="Google Shape;1190;p9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urple">
  <p:cSld name="Blank Purple">
    <p:bg>
      <p:bgPr>
        <a:solidFill>
          <a:srgbClr val="803B80"/>
        </a:solidFill>
        <a:effectLst/>
      </p:bgPr>
    </p:bg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9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3" name="Google Shape;1193;p94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94" name="Google Shape;1194;p94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95" name="Google Shape;1195;p9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6" name="Google Shape;1196;p9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7" name="Google Shape;1197;p9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8" name="Google Shape;1198;p9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99" name="Google Shape;1199;p94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200" name="Google Shape;1200;p9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01" name="Google Shape;1201;p9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202" name="Google Shape;1202;p9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03" name="Google Shape;1203;p9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204" name="Google Shape;1204;p94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205" name="Google Shape;1205;p9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6" name="Google Shape;1206;p9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7" name="Google Shape;1207;p9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8" name="Google Shape;1208;p9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09" name="Google Shape;1209;p9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TC TEAL">
  <p:cSld name="GTC TEAL">
    <p:bg>
      <p:bgPr>
        <a:solidFill>
          <a:srgbClr val="52C4C6"/>
        </a:solidFill>
        <a:effectLst/>
      </p:bgPr>
    </p:bg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9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2" name="Google Shape;1212;p95"/>
          <p:cNvSpPr txBox="1">
            <a:spLocks noGrp="1"/>
          </p:cNvSpPr>
          <p:nvPr>
            <p:ph type="sldNum" idx="12"/>
          </p:nvPr>
        </p:nvSpPr>
        <p:spPr>
          <a:xfrm>
            <a:off x="81356" y="6486436"/>
            <a:ext cx="223445" cy="23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13" name="Google Shape;1213;p95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14" name="Google Shape;1214;p9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5" name="Google Shape;1215;p9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6" name="Google Shape;1216;p9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7" name="Google Shape;1217;p9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218" name="Google Shape;1218;p95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219" name="Google Shape;1219;p9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20" name="Google Shape;1220;p9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221" name="Google Shape;1221;p9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22" name="Google Shape;1222;p9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223" name="Google Shape;1223;p95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224" name="Google Shape;1224;p9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5" name="Google Shape;1225;p9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6" name="Google Shape;1226;p9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7" name="Google Shape;1227;p9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28" name="Google Shape;1228;p9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 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7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25" name="Google Shape;125;p3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26" name="Google Shape;126;p3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27" name="Google Shape;127;p3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8" name="Google Shape;128;p3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" name="Google Shape;129;p3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0" name="Google Shape;130;p3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1" name="Google Shape;131;p3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32" name="Google Shape;132;p37"/>
          <p:cNvSpPr txBox="1"/>
          <p:nvPr/>
        </p:nvSpPr>
        <p:spPr>
          <a:xfrm>
            <a:off x="7076290" y="647119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33" name="Google Shape;133;p3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34" name="Google Shape;134;p3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35" name="Google Shape;135;p3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36" name="Google Shape;136;p3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37" name="Google Shape;137;p3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38" name="Google Shape;138;p3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39" name="Google Shape;139;p3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0" name="Google Shape;140;p3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1" name="Google Shape;141;p3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3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43" name="Google Shape;143;p37"/>
          <p:cNvSpPr txBox="1">
            <a:spLocks noGrp="1"/>
          </p:cNvSpPr>
          <p:nvPr>
            <p:ph type="sldNum" idx="12"/>
          </p:nvPr>
        </p:nvSpPr>
        <p:spPr>
          <a:xfrm>
            <a:off x="50376" y="6443227"/>
            <a:ext cx="254426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 3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8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None/>
              <a:defRPr sz="3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6" name="Google Shape;146;p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48" name="Google Shape;148;p38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49" name="Google Shape;149;p3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0" name="Google Shape;150;p3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1" name="Google Shape;151;p3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2" name="Google Shape;152;p3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53" name="Google Shape;153;p38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54" name="Google Shape;154;p3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55" name="Google Shape;155;p3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56" name="Google Shape;156;p3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57" name="Google Shape;157;p3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58" name="Google Shape;158;p38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59" name="Google Shape;159;p3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0" name="Google Shape;160;p3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1" name="Google Shape;161;p3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2" name="Google Shape;162;p3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63" name="Google Shape;163;p38"/>
          <p:cNvSpPr txBox="1"/>
          <p:nvPr/>
        </p:nvSpPr>
        <p:spPr>
          <a:xfrm>
            <a:off x="40187" y="6486434"/>
            <a:ext cx="224428" cy="26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4" name="Google Shape;164;p38"/>
          <p:cNvSpPr txBox="1"/>
          <p:nvPr/>
        </p:nvSpPr>
        <p:spPr>
          <a:xfrm>
            <a:off x="7076290" y="647119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Google Shape;165;p38"/>
          <p:cNvSpPr txBox="1">
            <a:spLocks noGrp="1"/>
          </p:cNvSpPr>
          <p:nvPr>
            <p:ph type="sldNum" idx="12"/>
          </p:nvPr>
        </p:nvSpPr>
        <p:spPr>
          <a:xfrm>
            <a:off x="41163" y="6434999"/>
            <a:ext cx="254115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9"/>
          <p:cNvSpPr txBox="1">
            <a:spLocks noGrp="1"/>
          </p:cNvSpPr>
          <p:nvPr>
            <p:ph type="title"/>
          </p:nvPr>
        </p:nvSpPr>
        <p:spPr>
          <a:xfrm>
            <a:off x="1143000" y="1122365"/>
            <a:ext cx="6858000" cy="2387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8" name="Google Shape;168;p39"/>
          <p:cNvSpPr txBox="1">
            <a:spLocks noGrp="1"/>
          </p:cNvSpPr>
          <p:nvPr>
            <p:ph type="body" idx="1"/>
          </p:nvPr>
        </p:nvSpPr>
        <p:spPr>
          <a:xfrm>
            <a:off x="1143000" y="3602041"/>
            <a:ext cx="6858000" cy="165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9" name="Google Shape;169;p39"/>
          <p:cNvSpPr txBox="1">
            <a:spLocks noGrp="1"/>
          </p:cNvSpPr>
          <p:nvPr>
            <p:ph type="sldNum" idx="12"/>
          </p:nvPr>
        </p:nvSpPr>
        <p:spPr>
          <a:xfrm>
            <a:off x="8316100" y="6388425"/>
            <a:ext cx="19925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63" Type="http://schemas.openxmlformats.org/officeDocument/2006/relationships/slideLayout" Target="../slideLayouts/slideLayout63.xml"/><Relationship Id="rId64" Type="http://schemas.openxmlformats.org/officeDocument/2006/relationships/slideLayout" Target="../slideLayouts/slideLayout64.xml"/><Relationship Id="rId65" Type="http://schemas.openxmlformats.org/officeDocument/2006/relationships/slideLayout" Target="../slideLayouts/slideLayout65.xml"/><Relationship Id="rId66" Type="http://schemas.openxmlformats.org/officeDocument/2006/relationships/theme" Target="../theme/theme1.xml"/><Relationship Id="rId67" Type="http://schemas.openxmlformats.org/officeDocument/2006/relationships/hyperlink" Target="http://www.globaltc.org" TargetMode="External"/><Relationship Id="rId50" Type="http://schemas.openxmlformats.org/officeDocument/2006/relationships/slideLayout" Target="../slideLayouts/slideLayout50.xml"/><Relationship Id="rId51" Type="http://schemas.openxmlformats.org/officeDocument/2006/relationships/slideLayout" Target="../slideLayouts/slideLayout51.xml"/><Relationship Id="rId52" Type="http://schemas.openxmlformats.org/officeDocument/2006/relationships/slideLayout" Target="../slideLayouts/slideLayout52.xml"/><Relationship Id="rId53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54.xml"/><Relationship Id="rId55" Type="http://schemas.openxmlformats.org/officeDocument/2006/relationships/slideLayout" Target="../slideLayouts/slideLayout55.xml"/><Relationship Id="rId56" Type="http://schemas.openxmlformats.org/officeDocument/2006/relationships/slideLayout" Target="../slideLayouts/slideLayout56.xml"/><Relationship Id="rId57" Type="http://schemas.openxmlformats.org/officeDocument/2006/relationships/slideLayout" Target="../slideLayouts/slideLayout57.xml"/><Relationship Id="rId58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5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60" Type="http://schemas.openxmlformats.org/officeDocument/2006/relationships/slideLayout" Target="../slideLayouts/slideLayout60.xml"/><Relationship Id="rId61" Type="http://schemas.openxmlformats.org/officeDocument/2006/relationships/slideLayout" Target="../slideLayouts/slideLayout61.xml"/><Relationship Id="rId62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" name="Google Shape;11;p29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" name="Google Shape;12;p2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" name="Google Shape;13;p2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" name="Google Shape;14;p2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" name="Google Shape;15;p2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6" name="Google Shape;16;p29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7" name="Google Shape;17;p2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8" name="Google Shape;18;p2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9" name="Google Shape;19;p2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0" name="Google Shape;20;p2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1" name="Google Shape;21;p29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22" name="Google Shape;22;p2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23;p2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24;p2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Google Shape;25;p2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50376" y="6439223"/>
            <a:ext cx="254426" cy="30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29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67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</p:sldLayoutIdLst>
  <p:transition xmlns:p14="http://schemas.microsoft.com/office/powerpoint/2010/main"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7" name="Google Shape;1237;p1"/>
          <p:cNvSpPr/>
          <p:nvPr/>
        </p:nvSpPr>
        <p:spPr>
          <a:xfrm>
            <a:off x="641359" y="1773760"/>
            <a:ext cx="7861301" cy="2882898"/>
          </a:xfrm>
          <a:prstGeom prst="rect">
            <a:avLst/>
          </a:prstGeom>
          <a:noFill/>
          <a:ln w="28575" cap="flat" cmpd="sng">
            <a:solidFill>
              <a:srgbClr val="E4E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979066" y="2052082"/>
            <a:ext cx="7199126" cy="688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ценности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ЧЕЛЛЕНДЖ</a:t>
            </a:r>
            <a:endParaRPr lang="en-GB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40" name="Google Shape;1240;p1" descr="swoosh_WHITE@300x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7643" y="3720125"/>
            <a:ext cx="6230442" cy="86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951156" y="1535682"/>
            <a:ext cx="7199126" cy="688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algn="ctr"/>
            <a:r>
              <a:rPr lang="ru-RU" sz="5400" b="1" dirty="0">
                <a:solidFill>
                  <a:srgbClr val="FFFFFF"/>
                </a:solidFill>
              </a:rPr>
              <a:t>Ключевые ценности Тин </a:t>
            </a:r>
            <a:r>
              <a:rPr lang="ru-RU" sz="5400" b="1" dirty="0" err="1">
                <a:solidFill>
                  <a:srgbClr val="FFFFFF"/>
                </a:solidFill>
              </a:rPr>
              <a:t>Челленджа</a:t>
            </a:r>
            <a:r>
              <a:rPr lang="ru-RU" sz="5400" b="1" dirty="0">
                <a:solidFill>
                  <a:srgbClr val="FFFFFF"/>
                </a:solidFill>
              </a:rPr>
              <a:t> - 1 </a:t>
            </a:r>
            <a:endParaRPr lang="en-US" sz="5400" dirty="0">
              <a:solidFill>
                <a:srgbClr val="FFFFFF"/>
              </a:solidFill>
            </a:endParaRPr>
          </a:p>
          <a:p>
            <a:pPr algn="ctr"/>
            <a:r>
              <a:rPr lang="ru-RU" sz="5400" b="1" dirty="0">
                <a:solidFill>
                  <a:srgbClr val="FFFFFF"/>
                </a:solidFill>
              </a:rPr>
              <a:t>ЧЕСТНОСТЬ</a:t>
            </a:r>
            <a:endParaRPr lang="en-US" sz="5400" dirty="0">
              <a:solidFill>
                <a:srgbClr val="FFFFFF"/>
              </a:solidFill>
            </a:endParaRPr>
          </a:p>
        </p:txBody>
      </p:sp>
      <p:pic>
        <p:nvPicPr>
          <p:cNvPr id="1240" name="Google Shape;1240;p1" descr="swoosh_WHITE@300x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7643" y="3863000"/>
            <a:ext cx="6230442" cy="861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82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73018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FF"/>
                </a:solidFill>
              </a:rPr>
              <a:t>1. </a:t>
            </a:r>
            <a:r>
              <a:rPr lang="ru-RU" sz="3600" b="1" dirty="0" smtClean="0">
                <a:solidFill>
                  <a:srgbClr val="FFFFFF"/>
                </a:solidFill>
              </a:rPr>
              <a:t>Что </a:t>
            </a:r>
            <a:r>
              <a:rPr lang="ru-RU" sz="3600" b="1" dirty="0">
                <a:solidFill>
                  <a:srgbClr val="FFFFFF"/>
                </a:solidFill>
              </a:rPr>
              <a:t>такое честность?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3130187"/>
            <a:ext cx="8473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ru-RU" sz="2400" dirty="0" smtClean="0"/>
              <a:t>Это </a:t>
            </a:r>
            <a:r>
              <a:rPr lang="ru-RU" sz="2400" dirty="0"/>
              <a:t>когда ты последовательно делаешь то, что </a:t>
            </a:r>
            <a:r>
              <a:rPr lang="en-US" sz="2400" dirty="0" smtClean="0"/>
              <a:t>	</a:t>
            </a:r>
            <a:r>
              <a:rPr lang="ru-RU" sz="2400" u="sng" dirty="0" smtClean="0">
                <a:solidFill>
                  <a:srgbClr val="DEA21A"/>
                </a:solidFill>
              </a:rPr>
              <a:t>правильно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DEA21A"/>
                </a:solidFill>
              </a:rPr>
              <a:t>Всегда</a:t>
            </a:r>
            <a:r>
              <a:rPr lang="ru-RU" sz="2400" dirty="0" smtClean="0"/>
              <a:t> </a:t>
            </a:r>
            <a:r>
              <a:rPr lang="ru-RU" sz="2400" dirty="0"/>
              <a:t>поступаешь правильно, несмотря ни на что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Цельность</a:t>
            </a:r>
            <a:r>
              <a:rPr lang="ru-RU" sz="2400" dirty="0"/>
              <a:t>, завершенность, </a:t>
            </a:r>
            <a:r>
              <a:rPr lang="ru-RU" sz="2400" u="sng" dirty="0">
                <a:solidFill>
                  <a:srgbClr val="DEA21A"/>
                </a:solidFill>
              </a:rPr>
              <a:t>честность</a:t>
            </a:r>
            <a:r>
              <a:rPr lang="ru-RU" sz="2400" dirty="0"/>
              <a:t>, доверие и </a:t>
            </a:r>
            <a:r>
              <a:rPr lang="en-US" sz="2400" dirty="0" smtClean="0"/>
              <a:t>	</a:t>
            </a:r>
            <a:r>
              <a:rPr lang="ru-RU" sz="2400" dirty="0" smtClean="0"/>
              <a:t>следование </a:t>
            </a:r>
            <a:r>
              <a:rPr lang="ru-RU" sz="2400" dirty="0"/>
              <a:t>моральным принципам.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94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9292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2. </a:t>
            </a:r>
            <a:r>
              <a:rPr lang="ru-RU" sz="3600" dirty="0" smtClean="0">
                <a:solidFill>
                  <a:schemeClr val="bg1"/>
                </a:solidFill>
              </a:rPr>
              <a:t>Как </a:t>
            </a:r>
            <a:r>
              <a:rPr lang="ru-RU" sz="3600" dirty="0">
                <a:solidFill>
                  <a:schemeClr val="bg1"/>
                </a:solidFill>
              </a:rPr>
              <a:t>выглядит честность в вашей </a:t>
            </a: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ru-RU" sz="3600" dirty="0" smtClean="0">
                <a:solidFill>
                  <a:schemeClr val="bg1"/>
                </a:solidFill>
              </a:rPr>
              <a:t>жизни</a:t>
            </a:r>
            <a:r>
              <a:rPr lang="ru-RU" sz="3600" dirty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3018531"/>
            <a:ext cx="8696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</a:t>
            </a:r>
            <a:r>
              <a:rPr lang="ru-RU" sz="2400" dirty="0" smtClean="0"/>
              <a:t>Честность </a:t>
            </a:r>
            <a:r>
              <a:rPr lang="ru-RU" sz="2400" dirty="0"/>
              <a:t>– это постоянное </a:t>
            </a:r>
            <a:r>
              <a:rPr lang="ru-RU" sz="2400" u="sng" dirty="0">
                <a:solidFill>
                  <a:srgbClr val="DEA21A"/>
                </a:solidFill>
              </a:rPr>
              <a:t>доверие</a:t>
            </a:r>
            <a:r>
              <a:rPr lang="ru-RU" sz="2400" dirty="0"/>
              <a:t> Богу. </a:t>
            </a:r>
            <a:endParaRPr lang="en-US" sz="2400" dirty="0" smtClean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ru-RU" sz="2400" dirty="0" smtClean="0"/>
              <a:t>Иов</a:t>
            </a:r>
            <a:r>
              <a:rPr lang="ru-RU" sz="2400" dirty="0"/>
              <a:t>., 2: 3, 9, 10.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Честность </a:t>
            </a:r>
            <a:r>
              <a:rPr lang="ru-RU" sz="2400" dirty="0"/>
              <a:t>– это постоянное </a:t>
            </a:r>
            <a:r>
              <a:rPr lang="ru-RU" sz="2400" u="sng" dirty="0">
                <a:solidFill>
                  <a:srgbClr val="DEA21A"/>
                </a:solidFill>
              </a:rPr>
              <a:t>исповедание</a:t>
            </a:r>
            <a:r>
              <a:rPr lang="ru-RU" sz="2400" dirty="0"/>
              <a:t> своих грехов. 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Честность </a:t>
            </a:r>
            <a:r>
              <a:rPr lang="ru-RU" sz="2400" dirty="0"/>
              <a:t>– это когда ты постоянно </a:t>
            </a:r>
            <a:r>
              <a:rPr lang="ru-RU" sz="2400" u="sng" dirty="0">
                <a:solidFill>
                  <a:srgbClr val="DEA21A"/>
                </a:solidFill>
              </a:rPr>
              <a:t>живешь</a:t>
            </a:r>
            <a:r>
              <a:rPr lang="ru-RU" sz="2400" dirty="0"/>
              <a:t> по Божьему </a:t>
            </a:r>
            <a:r>
              <a:rPr lang="en-US" sz="2400" dirty="0" smtClean="0"/>
              <a:t>	</a:t>
            </a:r>
            <a:r>
              <a:rPr lang="ru-RU" sz="2400" dirty="0" smtClean="0"/>
              <a:t>Слову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ru-RU" sz="2400" dirty="0" smtClean="0"/>
              <a:t>Марка</a:t>
            </a:r>
            <a:r>
              <a:rPr lang="ru-RU" sz="2400" dirty="0"/>
              <a:t>, 12: 14 </a:t>
            </a:r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Честность </a:t>
            </a:r>
            <a:r>
              <a:rPr lang="ru-RU" sz="2400" dirty="0"/>
              <a:t>– это когда ты постоянно ведешь себя </a:t>
            </a:r>
            <a:r>
              <a:rPr lang="ru-RU" sz="2400" u="sng" dirty="0">
                <a:solidFill>
                  <a:srgbClr val="DEA21A"/>
                </a:solidFill>
              </a:rPr>
              <a:t>честно</a:t>
            </a:r>
            <a:r>
              <a:rPr lang="ru-RU" sz="2400" dirty="0"/>
              <a:t> </a:t>
            </a:r>
            <a:r>
              <a:rPr lang="en-US" sz="2400" dirty="0" smtClean="0"/>
              <a:t>	</a:t>
            </a:r>
            <a:r>
              <a:rPr lang="ru-RU" sz="2400" dirty="0" smtClean="0"/>
              <a:t>и </a:t>
            </a:r>
            <a:r>
              <a:rPr lang="ru-RU" sz="2400" dirty="0"/>
              <a:t>тебе можно доверять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ru-RU" sz="2400" dirty="0" smtClean="0"/>
              <a:t> </a:t>
            </a:r>
            <a:r>
              <a:rPr lang="ru-RU" sz="2400" dirty="0"/>
              <a:t>Дан., 6: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59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50" y="177205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3. </a:t>
            </a:r>
            <a:r>
              <a:rPr lang="ru-RU" sz="3600" dirty="0" smtClean="0">
                <a:solidFill>
                  <a:schemeClr val="bg1"/>
                </a:solidFill>
              </a:rPr>
              <a:t>Почему </a:t>
            </a:r>
            <a:r>
              <a:rPr lang="ru-RU" sz="3600" dirty="0">
                <a:solidFill>
                  <a:schemeClr val="bg1"/>
                </a:solidFill>
              </a:rPr>
              <a:t>честность так важна?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3018531"/>
            <a:ext cx="86969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</a:t>
            </a:r>
            <a:r>
              <a:rPr lang="ru-RU" sz="2400" dirty="0" smtClean="0"/>
              <a:t>Честность </a:t>
            </a:r>
            <a:r>
              <a:rPr lang="ru-RU" sz="2400" u="sng" dirty="0">
                <a:solidFill>
                  <a:srgbClr val="DEA21A"/>
                </a:solidFill>
              </a:rPr>
              <a:t>угождает</a:t>
            </a:r>
            <a:r>
              <a:rPr lang="ru-RU" sz="2400" dirty="0"/>
              <a:t> Богу. 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ru-RU" sz="2400" dirty="0" smtClean="0"/>
              <a:t>1</a:t>
            </a:r>
            <a:r>
              <a:rPr lang="ru-RU" sz="2400" dirty="0"/>
              <a:t>-е Пар., 29: 17  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Честность </a:t>
            </a:r>
            <a:r>
              <a:rPr lang="ru-RU" sz="2400" u="sng" dirty="0">
                <a:solidFill>
                  <a:srgbClr val="DEA21A"/>
                </a:solidFill>
              </a:rPr>
              <a:t>защищает</a:t>
            </a:r>
            <a:r>
              <a:rPr lang="ru-RU" sz="2400" dirty="0"/>
              <a:t> тебя.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ru-RU" sz="2400" dirty="0" err="1" smtClean="0"/>
              <a:t>Прит</a:t>
            </a:r>
            <a:r>
              <a:rPr lang="ru-RU" sz="2400" dirty="0"/>
              <a:t>., 10: 9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Честность </a:t>
            </a:r>
            <a:r>
              <a:rPr lang="ru-RU" sz="2400" dirty="0"/>
              <a:t>дает вам </a:t>
            </a:r>
            <a:r>
              <a:rPr lang="ru-RU" sz="2400" u="sng" dirty="0">
                <a:solidFill>
                  <a:srgbClr val="DEA21A"/>
                </a:solidFill>
              </a:rPr>
              <a:t>направление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ru-RU" sz="2400" dirty="0" err="1" smtClean="0"/>
              <a:t>Прит</a:t>
            </a:r>
            <a:r>
              <a:rPr lang="ru-RU" sz="2400" dirty="0"/>
              <a:t>., 11: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638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50" y="177205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4. </a:t>
            </a:r>
            <a:r>
              <a:rPr lang="ru-RU" sz="3600" dirty="0">
                <a:solidFill>
                  <a:schemeClr val="bg1"/>
                </a:solidFill>
              </a:rPr>
              <a:t>Как развивать честность?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3018531"/>
            <a:ext cx="86969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DEA21A"/>
                </a:solidFill>
              </a:rPr>
              <a:t>Познавать</a:t>
            </a:r>
            <a:r>
              <a:rPr lang="ru-RU" sz="2400" dirty="0" smtClean="0"/>
              <a:t> </a:t>
            </a:r>
            <a:r>
              <a:rPr lang="ru-RU" sz="2400" dirty="0"/>
              <a:t>Бога и Его Слово.  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DEA21A"/>
                </a:solidFill>
              </a:rPr>
              <a:t>Доверять</a:t>
            </a:r>
            <a:r>
              <a:rPr lang="ru-RU" sz="2400" dirty="0" smtClean="0">
                <a:solidFill>
                  <a:srgbClr val="DEA21A"/>
                </a:solidFill>
              </a:rPr>
              <a:t> </a:t>
            </a:r>
            <a:r>
              <a:rPr lang="ru-RU" sz="2400" dirty="0"/>
              <a:t>Богу и Его слову.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Систематически </a:t>
            </a:r>
            <a:r>
              <a:rPr lang="ru-RU" sz="2400" dirty="0"/>
              <a:t>следовать </a:t>
            </a:r>
            <a:r>
              <a:rPr lang="ru-RU" sz="2400" u="sng" dirty="0">
                <a:solidFill>
                  <a:srgbClr val="DEA21A"/>
                </a:solidFill>
              </a:rPr>
              <a:t>принципам</a:t>
            </a:r>
            <a:r>
              <a:rPr lang="ru-RU" sz="2400" dirty="0"/>
              <a:t> Божьего Слова. </a:t>
            </a:r>
            <a:r>
              <a:rPr lang="en-US" sz="2400" dirty="0" smtClean="0"/>
              <a:t>	</a:t>
            </a:r>
            <a:r>
              <a:rPr lang="ru-RU" sz="2400" dirty="0" err="1" smtClean="0"/>
              <a:t>Деян</a:t>
            </a:r>
            <a:r>
              <a:rPr lang="ru-RU" sz="2400" dirty="0"/>
              <a:t>., 4</a:t>
            </a:r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Постоянно </a:t>
            </a:r>
            <a:r>
              <a:rPr lang="ru-RU" sz="2400" dirty="0"/>
              <a:t>будьте </a:t>
            </a:r>
            <a:r>
              <a:rPr lang="ru-RU" sz="2400" u="sng" dirty="0">
                <a:solidFill>
                  <a:srgbClr val="DEA21A"/>
                </a:solidFill>
              </a:rPr>
              <a:t>честными</a:t>
            </a:r>
            <a:r>
              <a:rPr lang="ru-RU" sz="2400" dirty="0"/>
              <a:t> и признавайте, что вы </a:t>
            </a:r>
            <a:r>
              <a:rPr lang="en-US" sz="2400" dirty="0" smtClean="0"/>
              <a:t>	</a:t>
            </a:r>
            <a:r>
              <a:rPr lang="ru-RU" sz="2400" dirty="0" smtClean="0"/>
              <a:t>терпите </a:t>
            </a:r>
            <a:r>
              <a:rPr lang="ru-RU" sz="2400" u="sng" dirty="0">
                <a:solidFill>
                  <a:srgbClr val="DEA21A"/>
                </a:solidFill>
              </a:rPr>
              <a:t>поражение</a:t>
            </a:r>
            <a:r>
              <a:rPr lang="ru-RU" sz="2400" dirty="0"/>
              <a:t>.</a:t>
            </a:r>
            <a:endParaRPr lang="en-US" sz="2400" dirty="0"/>
          </a:p>
          <a:p>
            <a:r>
              <a:rPr lang="ru-RU" sz="2400" dirty="0" smtClean="0"/>
              <a:t>Д.</a:t>
            </a:r>
            <a:r>
              <a:rPr lang="en-US" sz="2400" dirty="0"/>
              <a:t> </a:t>
            </a:r>
            <a:r>
              <a:rPr lang="ru-RU" sz="2400" dirty="0" smtClean="0"/>
              <a:t>Выполняйте </a:t>
            </a:r>
            <a:r>
              <a:rPr lang="ru-RU" sz="2400" dirty="0"/>
              <a:t>свои </a:t>
            </a:r>
            <a:r>
              <a:rPr lang="ru-RU" sz="2400" u="sng" dirty="0">
                <a:solidFill>
                  <a:srgbClr val="DEA21A"/>
                </a:solidFill>
              </a:rPr>
              <a:t>обязательства</a:t>
            </a:r>
            <a:r>
              <a:rPr lang="ru-RU" sz="2400" dirty="0"/>
              <a:t>.</a:t>
            </a:r>
            <a:endParaRPr lang="en-US" sz="2400" dirty="0"/>
          </a:p>
          <a:p>
            <a:r>
              <a:rPr lang="en-US" sz="2400" dirty="0" smtClean="0"/>
              <a:t>E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Относитесь </a:t>
            </a:r>
            <a:r>
              <a:rPr lang="ru-RU" sz="2400" dirty="0"/>
              <a:t>к людям с </a:t>
            </a:r>
            <a:r>
              <a:rPr lang="ru-RU" sz="2400" u="sng" dirty="0">
                <a:solidFill>
                  <a:srgbClr val="DEA21A"/>
                </a:solidFill>
              </a:rPr>
              <a:t>уважением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203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50" y="154874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5. </a:t>
            </a:r>
            <a:r>
              <a:rPr lang="ru-RU" sz="3600" dirty="0" smtClean="0">
                <a:solidFill>
                  <a:schemeClr val="bg1"/>
                </a:solidFill>
              </a:rPr>
              <a:t>Как </a:t>
            </a:r>
            <a:r>
              <a:rPr lang="ru-RU" sz="3600" dirty="0">
                <a:solidFill>
                  <a:schemeClr val="bg1"/>
                </a:solidFill>
              </a:rPr>
              <a:t>студенты с опытом зависимости </a:t>
            </a:r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ru-RU" sz="3600" dirty="0" smtClean="0">
                <a:solidFill>
                  <a:schemeClr val="bg1"/>
                </a:solidFill>
              </a:rPr>
              <a:t>воспринимают </a:t>
            </a:r>
            <a:r>
              <a:rPr lang="ru-RU" sz="3600" dirty="0">
                <a:solidFill>
                  <a:schemeClr val="bg1"/>
                </a:solidFill>
              </a:rPr>
              <a:t>честность?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878961"/>
            <a:ext cx="8696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ru-RU" sz="2400" dirty="0" smtClean="0"/>
              <a:t>Не </a:t>
            </a:r>
            <a:r>
              <a:rPr lang="ru-RU" sz="2400" dirty="0"/>
              <a:t>раскрывай </a:t>
            </a:r>
            <a:r>
              <a:rPr lang="ru-RU" sz="2400" u="sng" dirty="0">
                <a:solidFill>
                  <a:srgbClr val="DEA21A"/>
                </a:solidFill>
              </a:rPr>
              <a:t>чужие</a:t>
            </a:r>
            <a:r>
              <a:rPr lang="ru-RU" sz="2400" dirty="0"/>
              <a:t> неправильные действия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457200" indent="-457200">
              <a:buAutoNum type="alphaUcPeriod"/>
            </a:pP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/>
              <a:t> </a:t>
            </a:r>
            <a:r>
              <a:rPr lang="ru-RU" sz="2400" u="sng" dirty="0" smtClean="0">
                <a:solidFill>
                  <a:srgbClr val="DEA21A"/>
                </a:solidFill>
              </a:rPr>
              <a:t>Покрывай</a:t>
            </a:r>
            <a:r>
              <a:rPr lang="ru-RU" sz="2400" dirty="0" smtClean="0"/>
              <a:t> </a:t>
            </a:r>
            <a:r>
              <a:rPr lang="ru-RU" sz="2400" dirty="0"/>
              <a:t>свои неправильные действия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/>
              <a:t>доверяй </a:t>
            </a:r>
            <a:r>
              <a:rPr lang="ru-RU" sz="2400" u="sng" dirty="0">
                <a:solidFill>
                  <a:srgbClr val="DEA21A"/>
                </a:solidFill>
              </a:rPr>
              <a:t>никому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Всегда </a:t>
            </a:r>
            <a:r>
              <a:rPr lang="ru-RU" sz="2400" dirty="0"/>
              <a:t>делай то, что </a:t>
            </a:r>
            <a:r>
              <a:rPr lang="ru-RU" sz="2400" u="sng" dirty="0">
                <a:solidFill>
                  <a:srgbClr val="DEA21A"/>
                </a:solidFill>
              </a:rPr>
              <a:t>правильно</a:t>
            </a:r>
            <a:r>
              <a:rPr lang="ru-RU" sz="2400" dirty="0"/>
              <a:t> для меня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Д.</a:t>
            </a:r>
            <a:r>
              <a:rPr lang="en-US" sz="2400" dirty="0" smtClean="0"/>
              <a:t> </a:t>
            </a:r>
            <a:r>
              <a:rPr lang="ru-RU" sz="2400" dirty="0" smtClean="0"/>
              <a:t>Настоящая </a:t>
            </a:r>
            <a:r>
              <a:rPr lang="ru-RU" sz="2400" dirty="0"/>
              <a:t>честность </a:t>
            </a:r>
            <a:r>
              <a:rPr lang="ru-RU" sz="2400" u="sng" dirty="0">
                <a:solidFill>
                  <a:srgbClr val="DEA21A"/>
                </a:solidFill>
              </a:rPr>
              <a:t>невозможна</a:t>
            </a:r>
            <a:r>
              <a:rPr lang="ru-RU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28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422274" y="285076"/>
            <a:ext cx="5744282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r>
              <a:rPr lang="ru-RU" sz="6000" b="1" dirty="0">
                <a:solidFill>
                  <a:srgbClr val="FFFFFF"/>
                </a:solidFill>
              </a:rPr>
              <a:t>ЧЕСТНОСТЬ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50" y="154874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FFFFFF"/>
                </a:solidFill>
              </a:rPr>
              <a:t>6</a:t>
            </a:r>
            <a:r>
              <a:rPr lang="en-US" sz="3600" dirty="0" smtClean="0">
                <a:solidFill>
                  <a:srgbClr val="FFFFFF"/>
                </a:solidFill>
              </a:rPr>
              <a:t>. </a:t>
            </a:r>
            <a:r>
              <a:rPr lang="ru-RU" sz="3600" dirty="0">
                <a:solidFill>
                  <a:srgbClr val="FFFFFF"/>
                </a:solidFill>
              </a:rPr>
              <a:t>Как помочь вашим студентам </a:t>
            </a:r>
            <a:r>
              <a:rPr lang="en-US" sz="3600" dirty="0" smtClean="0">
                <a:solidFill>
                  <a:srgbClr val="FFFFFF"/>
                </a:solidFill>
              </a:rPr>
              <a:t>	</a:t>
            </a:r>
            <a:r>
              <a:rPr lang="ru-RU" sz="3600" dirty="0" smtClean="0">
                <a:solidFill>
                  <a:srgbClr val="FFFFFF"/>
                </a:solidFill>
              </a:rPr>
              <a:t>развивать </a:t>
            </a:r>
            <a:r>
              <a:rPr lang="ru-RU" sz="3600" dirty="0">
                <a:solidFill>
                  <a:srgbClr val="FFFFFF"/>
                </a:solidFill>
              </a:rPr>
              <a:t>честность?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976660"/>
            <a:ext cx="86969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u="sng" dirty="0" smtClean="0">
                <a:solidFill>
                  <a:srgbClr val="DEA21A"/>
                </a:solidFill>
              </a:rPr>
              <a:t>Призывайте</a:t>
            </a:r>
            <a:r>
              <a:rPr lang="ru-RU" sz="2400" dirty="0" smtClean="0"/>
              <a:t> </a:t>
            </a:r>
            <a:r>
              <a:rPr lang="ru-RU" sz="2400" dirty="0"/>
              <a:t>их к тому, чтобы слушать Святого Духа и </a:t>
            </a:r>
            <a:r>
              <a:rPr lang="en-US" sz="2400" dirty="0" smtClean="0"/>
              <a:t>	</a:t>
            </a:r>
            <a:r>
              <a:rPr lang="ru-RU" sz="2400" dirty="0" smtClean="0"/>
              <a:t>Библию</a:t>
            </a:r>
            <a:r>
              <a:rPr lang="ru-RU" sz="2400" dirty="0"/>
              <a:t>.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Убеждайте </a:t>
            </a:r>
            <a:r>
              <a:rPr lang="ru-RU" sz="2400" dirty="0"/>
              <a:t>их в том, чтобы им нужно </a:t>
            </a:r>
            <a:r>
              <a:rPr lang="ru-RU" sz="2400" u="sng" dirty="0">
                <a:solidFill>
                  <a:srgbClr val="DEA21A"/>
                </a:solidFill>
              </a:rPr>
              <a:t>исповедовать</a:t>
            </a:r>
            <a:r>
              <a:rPr lang="ru-RU" sz="2400" dirty="0"/>
              <a:t> свои </a:t>
            </a:r>
            <a:r>
              <a:rPr lang="en-US" sz="2400" dirty="0" smtClean="0"/>
              <a:t>	</a:t>
            </a:r>
            <a:r>
              <a:rPr lang="ru-RU" sz="2400" dirty="0" smtClean="0"/>
              <a:t>грехи</a:t>
            </a:r>
            <a:r>
              <a:rPr lang="ru-RU" sz="2400" dirty="0"/>
              <a:t>.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Показывайте </a:t>
            </a:r>
            <a:r>
              <a:rPr lang="ru-RU" sz="2400" dirty="0"/>
              <a:t>им возможности, как можно </a:t>
            </a:r>
            <a:r>
              <a:rPr lang="en-US" sz="2400" dirty="0" smtClean="0"/>
              <a:t>	</a:t>
            </a:r>
            <a:r>
              <a:rPr lang="ru-RU" sz="2400" u="sng" dirty="0" smtClean="0">
                <a:solidFill>
                  <a:srgbClr val="DEA21A"/>
                </a:solidFill>
              </a:rPr>
              <a:t>демонстрировать</a:t>
            </a:r>
            <a:r>
              <a:rPr lang="ru-RU" sz="2400" dirty="0" smtClean="0"/>
              <a:t> </a:t>
            </a:r>
            <a:r>
              <a:rPr lang="ru-RU" sz="2400" dirty="0"/>
              <a:t>честность.</a:t>
            </a:r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Помогите </a:t>
            </a:r>
            <a:r>
              <a:rPr lang="ru-RU" sz="2400" dirty="0"/>
              <a:t>им поверять Богу в </a:t>
            </a:r>
            <a:r>
              <a:rPr lang="ru-RU" sz="2400" u="sng" dirty="0">
                <a:solidFill>
                  <a:srgbClr val="DEA21A"/>
                </a:solidFill>
              </a:rPr>
              <a:t>трудных</a:t>
            </a:r>
            <a:r>
              <a:rPr lang="ru-RU" sz="2400" dirty="0"/>
              <a:t> обстоятельствах.</a:t>
            </a:r>
            <a:endParaRPr lang="en-US" sz="2400" dirty="0"/>
          </a:p>
          <a:p>
            <a:r>
              <a:rPr lang="ru-RU" sz="2400" dirty="0" smtClean="0"/>
              <a:t>Д.</a:t>
            </a:r>
            <a:r>
              <a:rPr lang="en-US" sz="2400" dirty="0" smtClean="0"/>
              <a:t> </a:t>
            </a:r>
            <a:r>
              <a:rPr lang="ru-RU" sz="2400" dirty="0" smtClean="0"/>
              <a:t>Будьте </a:t>
            </a:r>
            <a:r>
              <a:rPr lang="ru-RU" sz="2400" u="sng" dirty="0">
                <a:solidFill>
                  <a:srgbClr val="DEA21A"/>
                </a:solidFill>
              </a:rPr>
              <a:t>примером</a:t>
            </a:r>
            <a:r>
              <a:rPr lang="ru-RU" sz="2400" dirty="0"/>
              <a:t> честности.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17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951156" y="1535682"/>
            <a:ext cx="7199126" cy="688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lvl="0"/>
            <a:r>
              <a:rPr lang="ru-RU" sz="5400" dirty="0">
                <a:solidFill>
                  <a:srgbClr val="FFFFFF"/>
                </a:solidFill>
              </a:rPr>
              <a:t>В какой сфере своей жизни вы можете уже сегодня развивать честность?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101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2">
      <a:dk1>
        <a:srgbClr val="262626"/>
      </a:dk1>
      <a:lt1>
        <a:srgbClr val="FFFFFF"/>
      </a:lt1>
      <a:dk2>
        <a:srgbClr val="7B838A"/>
      </a:dk2>
      <a:lt2>
        <a:srgbClr val="A8ACB3"/>
      </a:lt2>
      <a:accent1>
        <a:srgbClr val="2D4A58"/>
      </a:accent1>
      <a:accent2>
        <a:srgbClr val="7B838A"/>
      </a:accent2>
      <a:accent3>
        <a:srgbClr val="459991"/>
      </a:accent3>
      <a:accent4>
        <a:srgbClr val="8EC1BC"/>
      </a:accent4>
      <a:accent5>
        <a:srgbClr val="406A91"/>
      </a:accent5>
      <a:accent6>
        <a:srgbClr val="7F8AA3"/>
      </a:accent6>
      <a:hlink>
        <a:srgbClr val="52C4C5"/>
      </a:hlink>
      <a:folHlink>
        <a:srgbClr val="B9E6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166</Words>
  <Application>Microsoft Macintosh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PowerPoint Presentation</vt:lpstr>
      <vt:lpstr>PowerPoint Presentation</vt:lpstr>
      <vt:lpstr>ЧЕСТНОСТЬ</vt:lpstr>
      <vt:lpstr>ЧЕСТНОСТЬ</vt:lpstr>
      <vt:lpstr>ЧЕСТНОСТЬ</vt:lpstr>
      <vt:lpstr>ЧЕСТНОСТЬ</vt:lpstr>
      <vt:lpstr>ЧЕСТНОСТЬ</vt:lpstr>
      <vt:lpstr>ЧЕСТНОСТЬ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Swanson</dc:creator>
  <cp:lastModifiedBy>Amanda Ray</cp:lastModifiedBy>
  <cp:revision>16</cp:revision>
  <dcterms:created xsi:type="dcterms:W3CDTF">2018-03-01T19:47:11Z</dcterms:created>
  <dcterms:modified xsi:type="dcterms:W3CDTF">2019-08-30T13:43:29Z</dcterms:modified>
</cp:coreProperties>
</file>