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314" r:id="rId3"/>
    <p:sldId id="312" r:id="rId4"/>
    <p:sldId id="321" r:id="rId5"/>
    <p:sldId id="322" r:id="rId6"/>
    <p:sldId id="323" r:id="rId7"/>
    <p:sldId id="324" r:id="rId8"/>
    <p:sldId id="320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314">
          <p15:clr>
            <a:srgbClr val="000000"/>
          </p15:clr>
        </p15:guide>
        <p15:guide id="4" pos="197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33" roundtripDataSignature="AMtx7mjZUdR4hortrppBkKjs6TeDoJ38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75C2"/>
    <a:srgbClr val="2C5FB4"/>
    <a:srgbClr val="2E50B4"/>
    <a:srgbClr val="B2212E"/>
    <a:srgbClr val="7368C6"/>
    <a:srgbClr val="483183"/>
    <a:srgbClr val="DEA2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1872" y="-72"/>
      </p:cViewPr>
      <p:guideLst>
        <p:guide orient="horz" pos="2160"/>
        <p:guide orient="horz" pos="1314"/>
        <p:guide pos="2880"/>
        <p:guide pos="19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3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3" Type="http://customschemas.google.com/relationships/presentationmetadata" Target="metadata"/><Relationship Id="rId34" Type="http://schemas.openxmlformats.org/officeDocument/2006/relationships/presProps" Target="presProps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0401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Google Shape;1230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44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/>
          </a:p>
        </p:txBody>
      </p:sp>
      <p:sp>
        <p:nvSpPr>
          <p:cNvPr id="1231" name="Google Shape;12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Google Shape;1230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44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/>
          </a:p>
        </p:txBody>
      </p:sp>
      <p:sp>
        <p:nvSpPr>
          <p:cNvPr id="1231" name="Google Shape;12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Google Shape;128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0" name="Google Shape;12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Google Shape;128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0" name="Google Shape;12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Google Shape;128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0" name="Google Shape;12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Google Shape;128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0" name="Google Shape;12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Google Shape;128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0" name="Google Shape;12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Google Shape;1230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44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/>
          </a:p>
        </p:txBody>
      </p:sp>
      <p:sp>
        <p:nvSpPr>
          <p:cNvPr id="1231" name="Google Shape;12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globaltc.org" TargetMode="Externa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6">
  <p:cSld name="L6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0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0" name="Google Shape;30;p30"/>
          <p:cNvSpPr txBox="1">
            <a:spLocks noGrp="1"/>
          </p:cNvSpPr>
          <p:nvPr>
            <p:ph type="sldNum" idx="12"/>
          </p:nvPr>
        </p:nvSpPr>
        <p:spPr>
          <a:xfrm>
            <a:off x="-24931" y="6490244"/>
            <a:ext cx="177331" cy="203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  <a:defRPr sz="1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  <a:defRPr sz="1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  <a:defRPr sz="1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  <a:defRPr sz="1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  <a:defRPr sz="1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  <a:defRPr sz="1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  <a:defRPr sz="1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  <a:defRPr sz="1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  <a:defRPr sz="1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30"/>
          <p:cNvSpPr>
            <a:spLocks noGrp="1"/>
          </p:cNvSpPr>
          <p:nvPr>
            <p:ph type="pic" idx="2"/>
          </p:nvPr>
        </p:nvSpPr>
        <p:spPr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0"/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72" name="Google Shape;172;p40"/>
          <p:cNvSpPr txBox="1">
            <a:spLocks noGrp="1"/>
          </p:cNvSpPr>
          <p:nvPr>
            <p:ph type="sldNum" idx="12"/>
          </p:nvPr>
        </p:nvSpPr>
        <p:spPr>
          <a:xfrm>
            <a:off x="-2099" y="6439223"/>
            <a:ext cx="285472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3" name="Google Shape;173;p40"/>
          <p:cNvSpPr txBox="1"/>
          <p:nvPr/>
        </p:nvSpPr>
        <p:spPr>
          <a:xfrm>
            <a:off x="8175812" y="6549672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mall center">
  <p:cSld name="small center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41"/>
          <p:cNvSpPr/>
          <p:nvPr/>
        </p:nvSpPr>
        <p:spPr>
          <a:xfrm rot="5400000" flipH="1">
            <a:off x="60811" y="6397686"/>
            <a:ext cx="266704" cy="38832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6" name="Google Shape;176;p41"/>
          <p:cNvSpPr txBox="1">
            <a:spLocks noGrp="1"/>
          </p:cNvSpPr>
          <p:nvPr>
            <p:ph type="sldNum" idx="12"/>
          </p:nvPr>
        </p:nvSpPr>
        <p:spPr>
          <a:xfrm>
            <a:off x="2382" y="6480719"/>
            <a:ext cx="276551" cy="24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77" name="Google Shape;177;p41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178" name="Google Shape;178;p41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79" name="Google Shape;179;p41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80" name="Google Shape;180;p41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81" name="Google Shape;181;p41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82" name="Google Shape;182;p41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183" name="Google Shape;183;p41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grpSp>
          <p:nvGrpSpPr>
            <p:cNvPr id="184" name="Google Shape;184;p41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85" name="Google Shape;185;p41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86" name="Google Shape;186;p41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87" name="Google Shape;187;p41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188" name="Google Shape;188;p41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89" name="Google Shape;189;p41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90" name="Google Shape;190;p41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91" name="Google Shape;191;p41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92" name="Google Shape;192;p41"/>
          <p:cNvSpPr txBox="1">
            <a:spLocks noGrp="1"/>
          </p:cNvSpPr>
          <p:nvPr>
            <p:ph type="title"/>
          </p:nvPr>
        </p:nvSpPr>
        <p:spPr>
          <a:xfrm>
            <a:off x="1529067" y="462132"/>
            <a:ext cx="6085868" cy="1115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93" name="Google Shape;193;p41"/>
          <p:cNvSpPr txBox="1"/>
          <p:nvPr/>
        </p:nvSpPr>
        <p:spPr>
          <a:xfrm>
            <a:off x="7076290" y="64648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1_Section Header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42"/>
          <p:cNvSpPr txBox="1">
            <a:spLocks noGrp="1"/>
          </p:cNvSpPr>
          <p:nvPr>
            <p:ph type="title"/>
          </p:nvPr>
        </p:nvSpPr>
        <p:spPr>
          <a:xfrm>
            <a:off x="623888" y="1709746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5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96" name="Google Shape;196;p42"/>
          <p:cNvSpPr txBox="1"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97" name="Google Shape;197;p42"/>
          <p:cNvSpPr txBox="1">
            <a:spLocks noGrp="1"/>
          </p:cNvSpPr>
          <p:nvPr>
            <p:ph type="sldNum" idx="12"/>
          </p:nvPr>
        </p:nvSpPr>
        <p:spPr>
          <a:xfrm>
            <a:off x="-44079" y="6441349"/>
            <a:ext cx="337949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3"/>
          <p:cNvSpPr txBox="1">
            <a:spLocks noGrp="1"/>
          </p:cNvSpPr>
          <p:nvPr>
            <p:ph type="title"/>
          </p:nvPr>
        </p:nvSpPr>
        <p:spPr>
          <a:xfrm>
            <a:off x="6543676" y="365126"/>
            <a:ext cx="1971675" cy="5811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00" name="Google Shape;200;p43"/>
          <p:cNvSpPr txBox="1">
            <a:spLocks noGrp="1"/>
          </p:cNvSpPr>
          <p:nvPr>
            <p:ph type="body" idx="1"/>
          </p:nvPr>
        </p:nvSpPr>
        <p:spPr>
          <a:xfrm>
            <a:off x="628650" y="365126"/>
            <a:ext cx="5800725" cy="5811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01" name="Google Shape;201;p43"/>
          <p:cNvSpPr txBox="1">
            <a:spLocks noGrp="1"/>
          </p:cNvSpPr>
          <p:nvPr>
            <p:ph type="sldNum" idx="12"/>
          </p:nvPr>
        </p:nvSpPr>
        <p:spPr>
          <a:xfrm>
            <a:off x="8396" y="6449576"/>
            <a:ext cx="285472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4"/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04" name="Google Shape;204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05" name="Google Shape;205;p44"/>
          <p:cNvSpPr txBox="1">
            <a:spLocks noGrp="1"/>
          </p:cNvSpPr>
          <p:nvPr>
            <p:ph type="sldNum" idx="12"/>
          </p:nvPr>
        </p:nvSpPr>
        <p:spPr>
          <a:xfrm>
            <a:off x="-2099" y="6443227"/>
            <a:ext cx="295968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45"/>
          <p:cNvSpPr txBox="1"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08" name="Google Shape;208;p45"/>
          <p:cNvSpPr txBox="1">
            <a:spLocks noGrp="1"/>
          </p:cNvSpPr>
          <p:nvPr>
            <p:ph type="body" idx="1"/>
          </p:nvPr>
        </p:nvSpPr>
        <p:spPr>
          <a:xfrm>
            <a:off x="629844" y="1681166"/>
            <a:ext cx="3868341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09" name="Google Shape;209;p45"/>
          <p:cNvSpPr txBox="1">
            <a:spLocks noGrp="1"/>
          </p:cNvSpPr>
          <p:nvPr>
            <p:ph type="body" idx="2"/>
          </p:nvPr>
        </p:nvSpPr>
        <p:spPr>
          <a:xfrm>
            <a:off x="4629150" y="1681166"/>
            <a:ext cx="3887391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b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10" name="Google Shape;210;p45"/>
          <p:cNvSpPr txBox="1">
            <a:spLocks noGrp="1"/>
          </p:cNvSpPr>
          <p:nvPr>
            <p:ph type="sldNum" idx="12"/>
          </p:nvPr>
        </p:nvSpPr>
        <p:spPr>
          <a:xfrm>
            <a:off x="-33584" y="6436876"/>
            <a:ext cx="285472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6"/>
          <p:cNvSpPr txBox="1">
            <a:spLocks noGrp="1"/>
          </p:cNvSpPr>
          <p:nvPr>
            <p:ph type="title"/>
          </p:nvPr>
        </p:nvSpPr>
        <p:spPr>
          <a:xfrm>
            <a:off x="629849" y="457200"/>
            <a:ext cx="294917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27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13" name="Google Shape;213;p46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6350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6400"/>
              <a:buFont typeface="Open Sans"/>
              <a:buChar char="•"/>
              <a:defRPr sz="27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6350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6400"/>
              <a:buFont typeface="Open Sans"/>
              <a:buChar char="•"/>
              <a:defRPr sz="2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6350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6400"/>
              <a:buFont typeface="Open Sans"/>
              <a:buChar char="•"/>
              <a:defRPr sz="2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6350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6400"/>
              <a:buFont typeface="Open Sans"/>
              <a:buChar char="•"/>
              <a:defRPr sz="2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6350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6400"/>
              <a:buFont typeface="Open Sans"/>
              <a:buChar char="•"/>
              <a:defRPr sz="2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14" name="Google Shape;214;p46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15" name="Google Shape;215;p46"/>
          <p:cNvSpPr txBox="1">
            <a:spLocks noGrp="1"/>
          </p:cNvSpPr>
          <p:nvPr>
            <p:ph type="sldNum" idx="12"/>
          </p:nvPr>
        </p:nvSpPr>
        <p:spPr>
          <a:xfrm>
            <a:off x="0" y="6439223"/>
            <a:ext cx="254427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2">
  <p:cSld name="L2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7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8" name="Google Shape;218;p47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64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9" name="Google Shape;219;p47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20" name="Google Shape;220;p47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1" name="Google Shape;221;p47"/>
          <p:cNvSpPr txBox="1">
            <a:spLocks noGrp="1"/>
          </p:cNvSpPr>
          <p:nvPr>
            <p:ph type="body" idx="1"/>
          </p:nvPr>
        </p:nvSpPr>
        <p:spPr>
          <a:xfrm>
            <a:off x="397444" y="1193807"/>
            <a:ext cx="8349114" cy="431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953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4200"/>
              <a:buFont typeface="Open Sans"/>
              <a:buChar char="–"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4953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4200"/>
              <a:buFont typeface="Open Sans"/>
              <a:buChar char="•"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4953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4200"/>
              <a:buFont typeface="Open Sans"/>
              <a:buChar char="–"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4953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4200"/>
              <a:buFont typeface="Open Sans"/>
              <a:buChar char="»"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222" name="Google Shape;222;p47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223" name="Google Shape;223;p47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24" name="Google Shape;224;p47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25" name="Google Shape;225;p47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26" name="Google Shape;226;p47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27" name="Google Shape;227;p47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228" name="Google Shape;228;p47"/>
            <p:cNvSpPr txBox="1"/>
            <p:nvPr/>
          </p:nvSpPr>
          <p:spPr>
            <a:xfrm>
              <a:off x="335582" y="-21361"/>
              <a:ext cx="2903119" cy="4597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229" name="Google Shape;229;p47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230" name="Google Shape;230;p47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31" name="Google Shape;231;p47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232" name="Google Shape;232;p47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233" name="Google Shape;233;p47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4" name="Google Shape;234;p47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5" name="Google Shape;235;p47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6" name="Google Shape;236;p47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37" name="Google Shape;237;p47"/>
          <p:cNvSpPr txBox="1"/>
          <p:nvPr/>
        </p:nvSpPr>
        <p:spPr>
          <a:xfrm>
            <a:off x="7076290" y="64648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3">
  <p:cSld name="L3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8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0" name="Google Shape;240;p48"/>
          <p:cNvSpPr txBox="1">
            <a:spLocks noGrp="1"/>
          </p:cNvSpPr>
          <p:nvPr>
            <p:ph type="sldNum" idx="12"/>
          </p:nvPr>
        </p:nvSpPr>
        <p:spPr>
          <a:xfrm>
            <a:off x="57649" y="6480720"/>
            <a:ext cx="215667" cy="24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1" name="Google Shape;241;p48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42" name="Google Shape;242;p48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243" name="Google Shape;243;p48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244" name="Google Shape;244;p48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5" name="Google Shape;245;p48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6" name="Google Shape;246;p48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7" name="Google Shape;247;p48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48" name="Google Shape;248;p48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249" name="Google Shape;249;p48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250" name="Google Shape;250;p48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251" name="Google Shape;251;p48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52" name="Google Shape;252;p48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253" name="Google Shape;253;p48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254" name="Google Shape;254;p48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55" name="Google Shape;255;p48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56" name="Google Shape;256;p48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57" name="Google Shape;257;p48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58" name="Google Shape;258;p48"/>
          <p:cNvSpPr txBox="1"/>
          <p:nvPr/>
        </p:nvSpPr>
        <p:spPr>
          <a:xfrm>
            <a:off x="7076290" y="64648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4">
  <p:cSld name="L4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9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61" name="Google Shape;261;p49"/>
          <p:cNvSpPr txBox="1">
            <a:spLocks noGrp="1"/>
          </p:cNvSpPr>
          <p:nvPr>
            <p:ph type="sldNum" idx="12"/>
          </p:nvPr>
        </p:nvSpPr>
        <p:spPr>
          <a:xfrm>
            <a:off x="47154" y="6480720"/>
            <a:ext cx="215667" cy="225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2" name="Google Shape;262;p49"/>
          <p:cNvSpPr txBox="1">
            <a:spLocks noGrp="1"/>
          </p:cNvSpPr>
          <p:nvPr>
            <p:ph type="title"/>
          </p:nvPr>
        </p:nvSpPr>
        <p:spPr>
          <a:xfrm>
            <a:off x="5029200" y="570834"/>
            <a:ext cx="3717357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63" name="Google Shape;263;p49"/>
          <p:cNvSpPr/>
          <p:nvPr/>
        </p:nvSpPr>
        <p:spPr>
          <a:xfrm>
            <a:off x="7432938" y="1373484"/>
            <a:ext cx="127655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264" name="Google Shape;264;p49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265" name="Google Shape;265;p49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6" name="Google Shape;266;p49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7" name="Google Shape;267;p49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68" name="Google Shape;268;p49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69" name="Google Shape;269;p49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270" name="Google Shape;270;p49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271" name="Google Shape;271;p49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272" name="Google Shape;272;p49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73" name="Google Shape;273;p49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274" name="Google Shape;274;p49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275" name="Google Shape;275;p49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76" name="Google Shape;276;p49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77" name="Google Shape;277;p49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78" name="Google Shape;278;p49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79" name="Google Shape;279;p49"/>
          <p:cNvSpPr txBox="1"/>
          <p:nvPr/>
        </p:nvSpPr>
        <p:spPr>
          <a:xfrm>
            <a:off x="7076290" y="64648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2"/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5" name="Google Shape;55;p3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6" name="Google Shape;56;p32"/>
          <p:cNvSpPr txBox="1">
            <a:spLocks noGrp="1"/>
          </p:cNvSpPr>
          <p:nvPr>
            <p:ph type="sldNum" idx="12"/>
          </p:nvPr>
        </p:nvSpPr>
        <p:spPr>
          <a:xfrm>
            <a:off x="-23089" y="6443227"/>
            <a:ext cx="295968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5">
  <p:cSld name="L5"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50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2" name="Google Shape;282;p50"/>
          <p:cNvSpPr txBox="1">
            <a:spLocks noGrp="1"/>
          </p:cNvSpPr>
          <p:nvPr>
            <p:ph type="sldNum" idx="12"/>
          </p:nvPr>
        </p:nvSpPr>
        <p:spPr>
          <a:xfrm>
            <a:off x="47154" y="6480721"/>
            <a:ext cx="215667" cy="225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3" name="Google Shape;283;p50"/>
          <p:cNvSpPr txBox="1">
            <a:spLocks noGrp="1"/>
          </p:cNvSpPr>
          <p:nvPr>
            <p:ph type="title"/>
          </p:nvPr>
        </p:nvSpPr>
        <p:spPr>
          <a:xfrm>
            <a:off x="304803" y="570834"/>
            <a:ext cx="3717357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84" name="Google Shape;284;p50"/>
          <p:cNvSpPr/>
          <p:nvPr/>
        </p:nvSpPr>
        <p:spPr>
          <a:xfrm>
            <a:off x="381003" y="1373484"/>
            <a:ext cx="127655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285" name="Google Shape;285;p50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286" name="Google Shape;286;p50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7" name="Google Shape;287;p50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8" name="Google Shape;288;p50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9" name="Google Shape;289;p50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290" name="Google Shape;290;p50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291" name="Google Shape;291;p50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292" name="Google Shape;292;p50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293" name="Google Shape;293;p50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94" name="Google Shape;294;p50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295" name="Google Shape;295;p50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296" name="Google Shape;296;p50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97" name="Google Shape;297;p50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98" name="Google Shape;298;p50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99" name="Google Shape;299;p50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00" name="Google Shape;300;p50"/>
          <p:cNvSpPr txBox="1"/>
          <p:nvPr/>
        </p:nvSpPr>
        <p:spPr>
          <a:xfrm>
            <a:off x="7076290" y="64648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with icon">
  <p:cSld name="Title with icon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51"/>
          <p:cNvSpPr/>
          <p:nvPr/>
        </p:nvSpPr>
        <p:spPr>
          <a:xfrm rot="5400000" flipH="1">
            <a:off x="50946" y="6407551"/>
            <a:ext cx="286434" cy="38832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303" name="Google Shape;303;p51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304" name="Google Shape;304;p51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05" name="Google Shape;305;p51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06" name="Google Shape;306;p51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07" name="Google Shape;307;p51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08" name="Google Shape;308;p51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309" name="Google Shape;309;p51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310" name="Google Shape;310;p51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311" name="Google Shape;311;p51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312" name="Google Shape;312;p51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313" name="Google Shape;313;p51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314" name="Google Shape;314;p51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15" name="Google Shape;315;p51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16" name="Google Shape;316;p51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17" name="Google Shape;317;p51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18" name="Google Shape;318;p51"/>
          <p:cNvSpPr txBox="1">
            <a:spLocks noGrp="1"/>
          </p:cNvSpPr>
          <p:nvPr>
            <p:ph type="sldNum" idx="12"/>
          </p:nvPr>
        </p:nvSpPr>
        <p:spPr>
          <a:xfrm>
            <a:off x="50376" y="6439223"/>
            <a:ext cx="337948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319" name="Google Shape;319;p51"/>
          <p:cNvGrpSpPr/>
          <p:nvPr/>
        </p:nvGrpSpPr>
        <p:grpSpPr>
          <a:xfrm>
            <a:off x="593144" y="555622"/>
            <a:ext cx="710225" cy="946642"/>
            <a:chOff x="-1" y="-3"/>
            <a:chExt cx="1893932" cy="1893282"/>
          </a:xfrm>
        </p:grpSpPr>
        <p:grpSp>
          <p:nvGrpSpPr>
            <p:cNvPr id="320" name="Google Shape;320;p51"/>
            <p:cNvGrpSpPr/>
            <p:nvPr/>
          </p:nvGrpSpPr>
          <p:grpSpPr>
            <a:xfrm>
              <a:off x="-1" y="-3"/>
              <a:ext cx="1893932" cy="1893282"/>
              <a:chOff x="-1" y="-3"/>
              <a:chExt cx="1893931" cy="1893281"/>
            </a:xfrm>
          </p:grpSpPr>
          <p:sp>
            <p:nvSpPr>
              <p:cNvPr id="321" name="Google Shape;321;p51"/>
              <p:cNvSpPr/>
              <p:nvPr/>
            </p:nvSpPr>
            <p:spPr>
              <a:xfrm>
                <a:off x="345283" y="334068"/>
                <a:ext cx="1214252" cy="1214251"/>
              </a:xfrm>
              <a:prstGeom prst="ellipse">
                <a:avLst/>
              </a:pr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45700" tIns="45700" rIns="45700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6F6F6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grpSp>
            <p:nvGrpSpPr>
              <p:cNvPr id="322" name="Google Shape;322;p51"/>
              <p:cNvGrpSpPr/>
              <p:nvPr/>
            </p:nvGrpSpPr>
            <p:grpSpPr>
              <a:xfrm rot="-6059015">
                <a:off x="139462" y="138724"/>
                <a:ext cx="1615005" cy="1615827"/>
                <a:chOff x="-1" y="0"/>
                <a:chExt cx="1615003" cy="1615825"/>
              </a:xfrm>
            </p:grpSpPr>
            <p:sp>
              <p:nvSpPr>
                <p:cNvPr id="323" name="Google Shape;323;p51"/>
                <p:cNvSpPr/>
                <p:nvPr/>
              </p:nvSpPr>
              <p:spPr>
                <a:xfrm>
                  <a:off x="648614" y="0"/>
                  <a:ext cx="308420" cy="162415"/>
                </a:xfrm>
                <a:prstGeom prst="rect">
                  <a:avLst/>
                </a:prstGeom>
                <a:solidFill>
                  <a:srgbClr val="F6F6F6">
                    <a:alpha val="0"/>
                  </a:srgbClr>
                </a:solidFill>
                <a:ln>
                  <a:noFill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6F6F6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324" name="Google Shape;324;p51"/>
                <p:cNvSpPr/>
                <p:nvPr/>
              </p:nvSpPr>
              <p:spPr>
                <a:xfrm rot="-627153">
                  <a:off x="709564" y="145401"/>
                  <a:ext cx="495171" cy="237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0" y="0"/>
                      </a:moveTo>
                      <a:cubicBezTo>
                        <a:pt x="21400" y="-155"/>
                        <a:pt x="42577" y="9067"/>
                        <a:pt x="62155" y="27068"/>
                      </a:cubicBezTo>
                      <a:cubicBezTo>
                        <a:pt x="84761" y="47856"/>
                        <a:pt x="104611" y="79742"/>
                        <a:pt x="120000" y="12000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8FC1BC"/>
                  </a:solidFill>
                  <a:prstDash val="solid"/>
                  <a:miter lim="400000"/>
                  <a:headEnd type="none" w="sm" len="sm"/>
                  <a:tailEnd type="none" w="sm" len="sm"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57788F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325" name="Google Shape;325;p51"/>
                <p:cNvSpPr/>
                <p:nvPr/>
              </p:nvSpPr>
              <p:spPr>
                <a:xfrm rot="2458039">
                  <a:off x="1080323" y="466818"/>
                  <a:ext cx="495171" cy="237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0" y="0"/>
                      </a:moveTo>
                      <a:cubicBezTo>
                        <a:pt x="21400" y="-155"/>
                        <a:pt x="42577" y="9067"/>
                        <a:pt x="62155" y="27068"/>
                      </a:cubicBezTo>
                      <a:cubicBezTo>
                        <a:pt x="84761" y="47856"/>
                        <a:pt x="104611" y="79742"/>
                        <a:pt x="120000" y="12000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8FC1BC"/>
                  </a:solidFill>
                  <a:prstDash val="solid"/>
                  <a:miter lim="400000"/>
                  <a:headEnd type="none" w="sm" len="sm"/>
                  <a:tailEnd type="none" w="sm" len="sm"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57788F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326" name="Google Shape;326;p51"/>
                <p:cNvSpPr/>
                <p:nvPr/>
              </p:nvSpPr>
              <p:spPr>
                <a:xfrm rot="5512701">
                  <a:off x="1061636" y="962629"/>
                  <a:ext cx="495172" cy="2378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0" y="0"/>
                      </a:moveTo>
                      <a:cubicBezTo>
                        <a:pt x="21400" y="-155"/>
                        <a:pt x="42577" y="9067"/>
                        <a:pt x="62155" y="27068"/>
                      </a:cubicBezTo>
                      <a:cubicBezTo>
                        <a:pt x="84761" y="47856"/>
                        <a:pt x="104611" y="79742"/>
                        <a:pt x="120000" y="12000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263240"/>
                  </a:solidFill>
                  <a:prstDash val="solid"/>
                  <a:miter lim="400000"/>
                  <a:headEnd type="none" w="sm" len="sm"/>
                  <a:tailEnd type="none" w="sm" len="sm"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57788F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327" name="Google Shape;327;p51"/>
                <p:cNvSpPr/>
                <p:nvPr/>
              </p:nvSpPr>
              <p:spPr>
                <a:xfrm rot="8643889">
                  <a:off x="664190" y="1255318"/>
                  <a:ext cx="495172" cy="2378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0" y="0"/>
                      </a:moveTo>
                      <a:cubicBezTo>
                        <a:pt x="21400" y="-155"/>
                        <a:pt x="42577" y="9067"/>
                        <a:pt x="62155" y="27068"/>
                      </a:cubicBezTo>
                      <a:cubicBezTo>
                        <a:pt x="84761" y="47856"/>
                        <a:pt x="104611" y="79742"/>
                        <a:pt x="120000" y="12000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263240"/>
                  </a:solidFill>
                  <a:prstDash val="solid"/>
                  <a:miter lim="400000"/>
                  <a:headEnd type="none" w="sm" len="sm"/>
                  <a:tailEnd type="none" w="sm" len="sm"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57788F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328" name="Google Shape;328;p51"/>
                <p:cNvSpPr/>
                <p:nvPr/>
              </p:nvSpPr>
              <p:spPr>
                <a:xfrm rot="-9873501">
                  <a:off x="186853" y="1123695"/>
                  <a:ext cx="495172" cy="237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0" y="0"/>
                      </a:moveTo>
                      <a:cubicBezTo>
                        <a:pt x="21400" y="-155"/>
                        <a:pt x="42577" y="9067"/>
                        <a:pt x="62155" y="27068"/>
                      </a:cubicBezTo>
                      <a:cubicBezTo>
                        <a:pt x="84761" y="47856"/>
                        <a:pt x="104611" y="79742"/>
                        <a:pt x="120000" y="12000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263240"/>
                  </a:solidFill>
                  <a:prstDash val="solid"/>
                  <a:miter lim="400000"/>
                  <a:headEnd type="none" w="sm" len="sm"/>
                  <a:tailEnd type="none" w="sm" len="sm"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57788F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329" name="Google Shape;329;p51"/>
                <p:cNvSpPr/>
                <p:nvPr/>
              </p:nvSpPr>
              <p:spPr>
                <a:xfrm rot="-6776933">
                  <a:off x="-6680" y="669251"/>
                  <a:ext cx="495172" cy="2378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0" y="0"/>
                      </a:moveTo>
                      <a:cubicBezTo>
                        <a:pt x="21400" y="-155"/>
                        <a:pt x="42577" y="9067"/>
                        <a:pt x="62155" y="27068"/>
                      </a:cubicBezTo>
                      <a:cubicBezTo>
                        <a:pt x="84761" y="47856"/>
                        <a:pt x="104611" y="79742"/>
                        <a:pt x="120000" y="12000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263240"/>
                  </a:solidFill>
                  <a:prstDash val="solid"/>
                  <a:miter lim="400000"/>
                  <a:headEnd type="none" w="sm" len="sm"/>
                  <a:tailEnd type="none" w="sm" len="sm"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57788F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330" name="Google Shape;330;p51"/>
                <p:cNvSpPr/>
                <p:nvPr/>
              </p:nvSpPr>
              <p:spPr>
                <a:xfrm rot="-3707770">
                  <a:off x="227391" y="234188"/>
                  <a:ext cx="495171" cy="237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0" y="0"/>
                      </a:moveTo>
                      <a:cubicBezTo>
                        <a:pt x="21400" y="-155"/>
                        <a:pt x="42577" y="9067"/>
                        <a:pt x="62155" y="27068"/>
                      </a:cubicBezTo>
                      <a:cubicBezTo>
                        <a:pt x="84761" y="47856"/>
                        <a:pt x="104611" y="79742"/>
                        <a:pt x="120000" y="120000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469991"/>
                  </a:solidFill>
                  <a:prstDash val="solid"/>
                  <a:miter lim="400000"/>
                  <a:headEnd type="none" w="sm" len="sm"/>
                  <a:tailEnd type="none" w="sm" len="sm"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57788F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331" name="Google Shape;331;p51"/>
                <p:cNvSpPr/>
                <p:nvPr/>
              </p:nvSpPr>
              <p:spPr>
                <a:xfrm rot="-5400000">
                  <a:off x="1379584" y="701473"/>
                  <a:ext cx="308420" cy="162416"/>
                </a:xfrm>
                <a:prstGeom prst="rect">
                  <a:avLst/>
                </a:prstGeom>
                <a:solidFill>
                  <a:srgbClr val="F6F6F6">
                    <a:alpha val="0"/>
                  </a:srgbClr>
                </a:solidFill>
                <a:ln>
                  <a:noFill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6F6F6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332" name="Google Shape;332;p51"/>
                <p:cNvSpPr/>
                <p:nvPr/>
              </p:nvSpPr>
              <p:spPr>
                <a:xfrm rot="-5400000">
                  <a:off x="-73003" y="740857"/>
                  <a:ext cx="308420" cy="162416"/>
                </a:xfrm>
                <a:prstGeom prst="rect">
                  <a:avLst/>
                </a:prstGeom>
                <a:solidFill>
                  <a:srgbClr val="F6F6F6">
                    <a:alpha val="0"/>
                  </a:srgbClr>
                </a:solidFill>
                <a:ln>
                  <a:noFill/>
                </a:ln>
              </p:spPr>
              <p:txBody>
                <a:bodyPr spcFirstLastPara="1" wrap="square" lIns="45700" tIns="45700" rIns="45700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6F6F6"/>
                    </a:buClr>
                    <a:buSzPts val="2100"/>
                    <a:buFont typeface="Open Sans Light"/>
                    <a:buNone/>
                  </a:pPr>
                  <a:endParaRPr sz="2100" b="0" i="0" u="none" strike="noStrike" cap="none">
                    <a:solidFill>
                      <a:srgbClr val="262626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endParaRPr>
                </a:p>
              </p:txBody>
            </p:sp>
          </p:grpSp>
        </p:grpSp>
        <p:grpSp>
          <p:nvGrpSpPr>
            <p:cNvPr id="333" name="Google Shape;333;p51"/>
            <p:cNvGrpSpPr/>
            <p:nvPr/>
          </p:nvGrpSpPr>
          <p:grpSpPr>
            <a:xfrm>
              <a:off x="645313" y="622043"/>
              <a:ext cx="603303" cy="649191"/>
              <a:chOff x="0" y="-1"/>
              <a:chExt cx="603301" cy="649189"/>
            </a:xfrm>
          </p:grpSpPr>
          <p:sp>
            <p:nvSpPr>
              <p:cNvPr id="334" name="Google Shape;334;p51"/>
              <p:cNvSpPr/>
              <p:nvPr/>
            </p:nvSpPr>
            <p:spPr>
              <a:xfrm>
                <a:off x="254346" y="-1"/>
                <a:ext cx="119397" cy="12886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F1F1F1"/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49019"/>
                  </a:srgbClr>
                </a:outerShdw>
              </a:effectLst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2626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335" name="Google Shape;335;p51"/>
              <p:cNvSpPr/>
              <p:nvPr/>
            </p:nvSpPr>
            <p:spPr>
              <a:xfrm>
                <a:off x="0" y="35598"/>
                <a:ext cx="603301" cy="613590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F1F1F1"/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49019"/>
                  </a:srgbClr>
                </a:outerShdw>
              </a:effectLst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sp>
        <p:nvSpPr>
          <p:cNvPr id="336" name="Google Shape;336;p51"/>
          <p:cNvSpPr txBox="1">
            <a:spLocks noGrp="1"/>
          </p:cNvSpPr>
          <p:nvPr>
            <p:ph type="title"/>
          </p:nvPr>
        </p:nvSpPr>
        <p:spPr>
          <a:xfrm>
            <a:off x="1304850" y="365129"/>
            <a:ext cx="72105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37" name="Google Shape;337;p51"/>
          <p:cNvSpPr txBox="1"/>
          <p:nvPr/>
        </p:nvSpPr>
        <p:spPr>
          <a:xfrm>
            <a:off x="7076290" y="64648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7">
  <p:cSld name="L7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2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0" name="Google Shape;340;p52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1" name="Google Shape;341;p52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42" name="Google Shape;342;p52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3" name="Google Shape;343;p52"/>
          <p:cNvSpPr>
            <a:spLocks noGrp="1"/>
          </p:cNvSpPr>
          <p:nvPr>
            <p:ph type="pic" idx="2"/>
          </p:nvPr>
        </p:nvSpPr>
        <p:spPr>
          <a:xfrm>
            <a:off x="397443" y="1385240"/>
            <a:ext cx="4038600" cy="3262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44" name="Google Shape;344;p52"/>
          <p:cNvSpPr>
            <a:spLocks noGrp="1"/>
          </p:cNvSpPr>
          <p:nvPr>
            <p:ph type="pic" idx="3"/>
          </p:nvPr>
        </p:nvSpPr>
        <p:spPr>
          <a:xfrm>
            <a:off x="4707957" y="1385240"/>
            <a:ext cx="4038600" cy="3262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345" name="Google Shape;345;p52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346" name="Google Shape;346;p52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7" name="Google Shape;347;p52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8" name="Google Shape;348;p52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9" name="Google Shape;349;p52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50" name="Google Shape;350;p52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351" name="Google Shape;351;p52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352" name="Google Shape;352;p52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353" name="Google Shape;353;p52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354" name="Google Shape;354;p52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355" name="Google Shape;355;p52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356" name="Google Shape;356;p52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57" name="Google Shape;357;p52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58" name="Google Shape;358;p52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59" name="Google Shape;359;p52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60" name="Google Shape;360;p52"/>
          <p:cNvSpPr txBox="1"/>
          <p:nvPr/>
        </p:nvSpPr>
        <p:spPr>
          <a:xfrm>
            <a:off x="7076290" y="64648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8">
  <p:cSld name="L8"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53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3" name="Google Shape;363;p53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4" name="Google Shape;364;p53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65" name="Google Shape;365;p53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6" name="Google Shape;366;p53"/>
          <p:cNvSpPr>
            <a:spLocks noGrp="1"/>
          </p:cNvSpPr>
          <p:nvPr>
            <p:ph type="pic" idx="2"/>
          </p:nvPr>
        </p:nvSpPr>
        <p:spPr>
          <a:xfrm>
            <a:off x="400250" y="1385240"/>
            <a:ext cx="2667000" cy="3262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67" name="Google Shape;367;p53"/>
          <p:cNvSpPr>
            <a:spLocks noGrp="1"/>
          </p:cNvSpPr>
          <p:nvPr>
            <p:ph type="pic" idx="3"/>
          </p:nvPr>
        </p:nvSpPr>
        <p:spPr>
          <a:xfrm>
            <a:off x="3233687" y="1385240"/>
            <a:ext cx="2667000" cy="3262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68" name="Google Shape;368;p53"/>
          <p:cNvSpPr>
            <a:spLocks noGrp="1"/>
          </p:cNvSpPr>
          <p:nvPr>
            <p:ph type="pic" idx="4"/>
          </p:nvPr>
        </p:nvSpPr>
        <p:spPr>
          <a:xfrm>
            <a:off x="6067124" y="1385240"/>
            <a:ext cx="2667000" cy="3262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369" name="Google Shape;369;p53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370" name="Google Shape;370;p53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71" name="Google Shape;371;p53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72" name="Google Shape;372;p53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73" name="Google Shape;373;p53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74" name="Google Shape;374;p53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375" name="Google Shape;375;p53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376" name="Google Shape;376;p53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377" name="Google Shape;377;p53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378" name="Google Shape;378;p53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379" name="Google Shape;379;p53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380" name="Google Shape;380;p53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81" name="Google Shape;381;p53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82" name="Google Shape;382;p53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83" name="Google Shape;383;p53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384" name="Google Shape;384;p53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9">
  <p:cSld name="L9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54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87" name="Google Shape;387;p54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8" name="Google Shape;388;p54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89" name="Google Shape;389;p54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90" name="Google Shape;390;p54"/>
          <p:cNvSpPr>
            <a:spLocks noGrp="1"/>
          </p:cNvSpPr>
          <p:nvPr>
            <p:ph type="pic" idx="2"/>
          </p:nvPr>
        </p:nvSpPr>
        <p:spPr>
          <a:xfrm>
            <a:off x="398253" y="1537107"/>
            <a:ext cx="1938689" cy="3748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91" name="Google Shape;391;p54"/>
          <p:cNvSpPr>
            <a:spLocks noGrp="1"/>
          </p:cNvSpPr>
          <p:nvPr>
            <p:ph type="pic" idx="3"/>
          </p:nvPr>
        </p:nvSpPr>
        <p:spPr>
          <a:xfrm>
            <a:off x="2534793" y="1537107"/>
            <a:ext cx="1938689" cy="3748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92" name="Google Shape;392;p54"/>
          <p:cNvSpPr>
            <a:spLocks noGrp="1"/>
          </p:cNvSpPr>
          <p:nvPr>
            <p:ph type="pic" idx="4"/>
          </p:nvPr>
        </p:nvSpPr>
        <p:spPr>
          <a:xfrm>
            <a:off x="4671333" y="1537107"/>
            <a:ext cx="1938689" cy="3748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93" name="Google Shape;393;p54"/>
          <p:cNvSpPr>
            <a:spLocks noGrp="1"/>
          </p:cNvSpPr>
          <p:nvPr>
            <p:ph type="pic" idx="5"/>
          </p:nvPr>
        </p:nvSpPr>
        <p:spPr>
          <a:xfrm>
            <a:off x="6807875" y="1537107"/>
            <a:ext cx="1938689" cy="3748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394" name="Google Shape;394;p54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395" name="Google Shape;395;p54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96" name="Google Shape;396;p54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97" name="Google Shape;397;p54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98" name="Google Shape;398;p54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399" name="Google Shape;399;p54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400" name="Google Shape;400;p54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401" name="Google Shape;401;p54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402" name="Google Shape;402;p54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403" name="Google Shape;403;p54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404" name="Google Shape;404;p54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405" name="Google Shape;405;p54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06" name="Google Shape;406;p54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07" name="Google Shape;407;p54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08" name="Google Shape;408;p54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409" name="Google Shape;409;p54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0">
  <p:cSld name="L10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55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12" name="Google Shape;412;p55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3" name="Google Shape;413;p55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414" name="Google Shape;414;p55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15" name="Google Shape;415;p55"/>
          <p:cNvSpPr>
            <a:spLocks noGrp="1"/>
          </p:cNvSpPr>
          <p:nvPr>
            <p:ph type="pic" idx="2"/>
          </p:nvPr>
        </p:nvSpPr>
        <p:spPr>
          <a:xfrm>
            <a:off x="1905000" y="2451502"/>
            <a:ext cx="2667000" cy="3759202"/>
          </a:xfrm>
          <a:prstGeom prst="rect">
            <a:avLst/>
          </a:prstGeom>
          <a:noFill/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416" name="Google Shape;416;p55"/>
          <p:cNvSpPr>
            <a:spLocks noGrp="1"/>
          </p:cNvSpPr>
          <p:nvPr>
            <p:ph type="pic" idx="3"/>
          </p:nvPr>
        </p:nvSpPr>
        <p:spPr>
          <a:xfrm>
            <a:off x="400250" y="1385235"/>
            <a:ext cx="2667000" cy="3759202"/>
          </a:xfrm>
          <a:prstGeom prst="rect">
            <a:avLst/>
          </a:prstGeom>
          <a:noFill/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417" name="Google Shape;417;p55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418" name="Google Shape;418;p55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19" name="Google Shape;419;p55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20" name="Google Shape;420;p55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21" name="Google Shape;421;p55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422" name="Google Shape;422;p55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423" name="Google Shape;423;p55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424" name="Google Shape;424;p55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425" name="Google Shape;425;p55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426" name="Google Shape;426;p55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427" name="Google Shape;427;p55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428" name="Google Shape;428;p55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29" name="Google Shape;429;p55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30" name="Google Shape;430;p55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31" name="Google Shape;431;p55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432" name="Google Shape;432;p55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1">
  <p:cSld name="L11"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56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35" name="Google Shape;435;p56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6" name="Google Shape;436;p56"/>
          <p:cNvSpPr>
            <a:spLocks noGrp="1"/>
          </p:cNvSpPr>
          <p:nvPr>
            <p:ph type="pic" idx="2"/>
          </p:nvPr>
        </p:nvSpPr>
        <p:spPr>
          <a:xfrm>
            <a:off x="3429000" y="518434"/>
            <a:ext cx="2895600" cy="4637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437" name="Google Shape;437;p56"/>
          <p:cNvSpPr>
            <a:spLocks noGrp="1"/>
          </p:cNvSpPr>
          <p:nvPr>
            <p:ph type="pic" idx="3"/>
          </p:nvPr>
        </p:nvSpPr>
        <p:spPr>
          <a:xfrm>
            <a:off x="381000" y="1637902"/>
            <a:ext cx="2895600" cy="4637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438" name="Google Shape;438;p56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439" name="Google Shape;439;p56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40" name="Google Shape;440;p56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41" name="Google Shape;441;p56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42" name="Google Shape;442;p56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443" name="Google Shape;443;p56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444" name="Google Shape;444;p56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445" name="Google Shape;445;p56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446" name="Google Shape;446;p56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447" name="Google Shape;447;p56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448" name="Google Shape;448;p56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449" name="Google Shape;449;p56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50" name="Google Shape;450;p56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51" name="Google Shape;451;p56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52" name="Google Shape;452;p56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453" name="Google Shape;453;p56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2">
  <p:cSld name="L12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57"/>
          <p:cNvSpPr/>
          <p:nvPr/>
        </p:nvSpPr>
        <p:spPr>
          <a:xfrm rot="5400000" flipH="1">
            <a:off x="56329" y="6402168"/>
            <a:ext cx="268346" cy="381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56" name="Google Shape;456;p57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5" cy="246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57" name="Google Shape;457;p57"/>
          <p:cNvSpPr txBox="1">
            <a:spLocks noGrp="1"/>
          </p:cNvSpPr>
          <p:nvPr>
            <p:ph type="title"/>
          </p:nvPr>
        </p:nvSpPr>
        <p:spPr>
          <a:xfrm>
            <a:off x="304800" y="570834"/>
            <a:ext cx="4495800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458" name="Google Shape;458;p57"/>
          <p:cNvSpPr/>
          <p:nvPr/>
        </p:nvSpPr>
        <p:spPr>
          <a:xfrm>
            <a:off x="381003" y="1373484"/>
            <a:ext cx="127655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59" name="Google Shape;459;p57"/>
          <p:cNvSpPr>
            <a:spLocks noGrp="1"/>
          </p:cNvSpPr>
          <p:nvPr>
            <p:ph type="pic" idx="2"/>
          </p:nvPr>
        </p:nvSpPr>
        <p:spPr>
          <a:xfrm>
            <a:off x="4613131" y="2076408"/>
            <a:ext cx="2123690" cy="4650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460" name="Google Shape;460;p57"/>
          <p:cNvSpPr>
            <a:spLocks noGrp="1"/>
          </p:cNvSpPr>
          <p:nvPr>
            <p:ph type="pic" idx="3"/>
          </p:nvPr>
        </p:nvSpPr>
        <p:spPr>
          <a:xfrm>
            <a:off x="6192327" y="1267535"/>
            <a:ext cx="2463245" cy="5419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461" name="Google Shape;461;p57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462" name="Google Shape;462;p57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63" name="Google Shape;463;p57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64" name="Google Shape;464;p57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65" name="Google Shape;465;p57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466" name="Google Shape;466;p57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467" name="Google Shape;467;p57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468" name="Google Shape;468;p57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469" name="Google Shape;469;p57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470" name="Google Shape;470;p57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471" name="Google Shape;471;p57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472" name="Google Shape;472;p57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73" name="Google Shape;473;p57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74" name="Google Shape;474;p57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75" name="Google Shape;475;p57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476" name="Google Shape;476;p57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3">
  <p:cSld name="L13"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58"/>
          <p:cNvSpPr/>
          <p:nvPr/>
        </p:nvSpPr>
        <p:spPr>
          <a:xfrm rot="5400000" flipH="1">
            <a:off x="30164" y="6428333"/>
            <a:ext cx="244476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79" name="Google Shape;479;p58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0" name="Google Shape;480;p58"/>
          <p:cNvSpPr>
            <a:spLocks noGrp="1"/>
          </p:cNvSpPr>
          <p:nvPr>
            <p:ph type="pic" idx="2"/>
          </p:nvPr>
        </p:nvSpPr>
        <p:spPr>
          <a:xfrm>
            <a:off x="3505200" y="-1"/>
            <a:ext cx="5638800" cy="6858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481" name="Google Shape;481;p58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482" name="Google Shape;482;p58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83" name="Google Shape;483;p58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84" name="Google Shape;484;p58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85" name="Google Shape;485;p58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486" name="Google Shape;486;p58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487" name="Google Shape;487;p58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488" name="Google Shape;488;p58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489" name="Google Shape;489;p58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490" name="Google Shape;490;p58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491" name="Google Shape;491;p58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492" name="Google Shape;492;p58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93" name="Google Shape;493;p58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94" name="Google Shape;494;p58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95" name="Google Shape;495;p58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496" name="Google Shape;496;p58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4">
  <p:cSld name="L14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59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99" name="Google Shape;499;p59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0" name="Google Shape;500;p59"/>
          <p:cNvSpPr>
            <a:spLocks noGrp="1"/>
          </p:cNvSpPr>
          <p:nvPr>
            <p:ph type="pic" idx="2"/>
          </p:nvPr>
        </p:nvSpPr>
        <p:spPr>
          <a:xfrm>
            <a:off x="0" y="2133608"/>
            <a:ext cx="2247900" cy="2103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01" name="Google Shape;501;p59"/>
          <p:cNvSpPr>
            <a:spLocks noGrp="1"/>
          </p:cNvSpPr>
          <p:nvPr>
            <p:ph type="pic" idx="3"/>
          </p:nvPr>
        </p:nvSpPr>
        <p:spPr>
          <a:xfrm>
            <a:off x="4591150" y="2133608"/>
            <a:ext cx="2247900" cy="2103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02" name="Google Shape;502;p59"/>
          <p:cNvSpPr>
            <a:spLocks noGrp="1"/>
          </p:cNvSpPr>
          <p:nvPr>
            <p:ph type="pic" idx="4"/>
          </p:nvPr>
        </p:nvSpPr>
        <p:spPr>
          <a:xfrm>
            <a:off x="2290787" y="-1"/>
            <a:ext cx="2247900" cy="2103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03" name="Google Shape;503;p59"/>
          <p:cNvSpPr>
            <a:spLocks noGrp="1"/>
          </p:cNvSpPr>
          <p:nvPr>
            <p:ph type="pic" idx="5"/>
          </p:nvPr>
        </p:nvSpPr>
        <p:spPr>
          <a:xfrm>
            <a:off x="6896100" y="-1"/>
            <a:ext cx="2247900" cy="2103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504" name="Google Shape;504;p59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505" name="Google Shape;505;p59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06" name="Google Shape;506;p59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07" name="Google Shape;507;p59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08" name="Google Shape;508;p59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509" name="Google Shape;509;p59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510" name="Google Shape;510;p59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511" name="Google Shape;511;p59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512" name="Google Shape;512;p59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513" name="Google Shape;513;p59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514" name="Google Shape;514;p59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515" name="Google Shape;515;p59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16" name="Google Shape;516;p59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17" name="Google Shape;517;p59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18" name="Google Shape;518;p59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519" name="Google Shape;519;p59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7">
  <p:cSld name="L17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3"/>
          <p:cNvSpPr>
            <a:spLocks noGrp="1"/>
          </p:cNvSpPr>
          <p:nvPr>
            <p:ph type="pic" idx="2"/>
          </p:nvPr>
        </p:nvSpPr>
        <p:spPr>
          <a:xfrm>
            <a:off x="2844800" y="482603"/>
            <a:ext cx="3454400" cy="4605868"/>
          </a:xfrm>
          <a:prstGeom prst="rect">
            <a:avLst/>
          </a:prstGeom>
          <a:noFill/>
          <a:ln w="508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9" name="Google Shape;59;p33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0" name="Google Shape;60;p33"/>
          <p:cNvSpPr txBox="1"/>
          <p:nvPr/>
        </p:nvSpPr>
        <p:spPr>
          <a:xfrm>
            <a:off x="-48200" y="6477545"/>
            <a:ext cx="200600" cy="228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100"/>
              <a:buFont typeface="Open Sans"/>
              <a:buNone/>
            </a:pPr>
            <a:r>
              <a:rPr lang="en-US" sz="1100" b="0" i="1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rPr>
              <a:t>01</a:t>
            </a:r>
            <a:endParaRPr sz="5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1" name="Google Shape;61;p33"/>
          <p:cNvSpPr txBox="1">
            <a:spLocks noGrp="1"/>
          </p:cNvSpPr>
          <p:nvPr>
            <p:ph type="sldNum" idx="12"/>
          </p:nvPr>
        </p:nvSpPr>
        <p:spPr>
          <a:xfrm>
            <a:off x="57650" y="6480720"/>
            <a:ext cx="247152" cy="237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62" name="Google Shape;62;p33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63" name="Google Shape;63;p33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4" name="Google Shape;64;p33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5" name="Google Shape;65;p33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6" name="Google Shape;66;p33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67" name="Google Shape;67;p33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68" name="Google Shape;68;p33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69" name="Google Shape;69;p33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70" name="Google Shape;70;p33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71" name="Google Shape;71;p33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72" name="Google Shape;72;p33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73" name="Google Shape;73;p33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4" name="Google Shape;74;p33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5" name="Google Shape;75;p33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6" name="Google Shape;76;p33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77" name="Google Shape;77;p33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5">
  <p:cSld name="L15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60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22" name="Google Shape;522;p60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4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3" name="Google Shape;523;p60"/>
          <p:cNvSpPr>
            <a:spLocks noGrp="1"/>
          </p:cNvSpPr>
          <p:nvPr>
            <p:ph type="pic" idx="2"/>
          </p:nvPr>
        </p:nvSpPr>
        <p:spPr>
          <a:xfrm>
            <a:off x="3048000" y="1905002"/>
            <a:ext cx="4191000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24" name="Google Shape;524;p60"/>
          <p:cNvSpPr>
            <a:spLocks noGrp="1"/>
          </p:cNvSpPr>
          <p:nvPr>
            <p:ph type="pic" idx="3"/>
          </p:nvPr>
        </p:nvSpPr>
        <p:spPr>
          <a:xfrm>
            <a:off x="381000" y="482607"/>
            <a:ext cx="4191000" cy="4165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525" name="Google Shape;525;p60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526" name="Google Shape;526;p60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27" name="Google Shape;527;p60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28" name="Google Shape;528;p60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29" name="Google Shape;529;p60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530" name="Google Shape;530;p60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531" name="Google Shape;531;p60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532" name="Google Shape;532;p60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533" name="Google Shape;533;p60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534" name="Google Shape;534;p60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535" name="Google Shape;535;p60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536" name="Google Shape;536;p60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37" name="Google Shape;537;p60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38" name="Google Shape;538;p60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39" name="Google Shape;539;p60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540" name="Google Shape;540;p60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6">
  <p:cSld name="L16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61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43" name="Google Shape;543;p61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44" name="Google Shape;544;p61"/>
          <p:cNvSpPr txBox="1">
            <a:spLocks noGrp="1"/>
          </p:cNvSpPr>
          <p:nvPr>
            <p:ph type="title"/>
          </p:nvPr>
        </p:nvSpPr>
        <p:spPr>
          <a:xfrm>
            <a:off x="397444" y="487842"/>
            <a:ext cx="8349114" cy="522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45" name="Google Shape;545;p61"/>
          <p:cNvSpPr/>
          <p:nvPr/>
        </p:nvSpPr>
        <p:spPr>
          <a:xfrm>
            <a:off x="3933721" y="11328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46" name="Google Shape;546;p61"/>
          <p:cNvSpPr txBox="1">
            <a:spLocks noGrp="1"/>
          </p:cNvSpPr>
          <p:nvPr>
            <p:ph type="body" idx="1"/>
          </p:nvPr>
        </p:nvSpPr>
        <p:spPr>
          <a:xfrm>
            <a:off x="2390775" y="1193807"/>
            <a:ext cx="4343400" cy="431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953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4200"/>
              <a:buFont typeface="Open Sans"/>
              <a:buChar char="–"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4953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4200"/>
              <a:buFont typeface="Open Sans"/>
              <a:buChar char="•"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4953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4200"/>
              <a:buFont typeface="Open Sans"/>
              <a:buChar char="–"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495300" algn="ctr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263240"/>
              </a:buClr>
              <a:buSzPts val="4200"/>
              <a:buFont typeface="Open Sans"/>
              <a:buChar char="»"/>
              <a:defRPr sz="1800" b="0" i="0" u="none" strike="noStrike" cap="none">
                <a:solidFill>
                  <a:srgbClr val="263240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47" name="Google Shape;547;p61"/>
          <p:cNvSpPr>
            <a:spLocks noGrp="1"/>
          </p:cNvSpPr>
          <p:nvPr>
            <p:ph type="pic" idx="2"/>
          </p:nvPr>
        </p:nvSpPr>
        <p:spPr>
          <a:xfrm>
            <a:off x="0" y="1834155"/>
            <a:ext cx="4572000" cy="203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48" name="Google Shape;548;p61"/>
          <p:cNvSpPr>
            <a:spLocks noGrp="1"/>
          </p:cNvSpPr>
          <p:nvPr>
            <p:ph type="pic" idx="3"/>
          </p:nvPr>
        </p:nvSpPr>
        <p:spPr>
          <a:xfrm>
            <a:off x="4572000" y="3860802"/>
            <a:ext cx="4572000" cy="20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549" name="Google Shape;549;p61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550" name="Google Shape;550;p61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51" name="Google Shape;551;p61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52" name="Google Shape;552;p61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53" name="Google Shape;553;p61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554" name="Google Shape;554;p61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555" name="Google Shape;555;p61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556" name="Google Shape;556;p61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557" name="Google Shape;557;p61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558" name="Google Shape;558;p61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559" name="Google Shape;559;p61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560" name="Google Shape;560;p61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1" name="Google Shape;561;p61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2" name="Google Shape;562;p61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63" name="Google Shape;563;p61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564" name="Google Shape;564;p61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7">
  <p:cSld name="1_L17"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62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67" name="Google Shape;567;p62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4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68" name="Google Shape;568;p62"/>
          <p:cNvSpPr>
            <a:spLocks noGrp="1"/>
          </p:cNvSpPr>
          <p:nvPr>
            <p:ph type="pic" idx="2"/>
          </p:nvPr>
        </p:nvSpPr>
        <p:spPr>
          <a:xfrm>
            <a:off x="2844800" y="482603"/>
            <a:ext cx="3454400" cy="4605868"/>
          </a:xfrm>
          <a:prstGeom prst="rect">
            <a:avLst/>
          </a:prstGeom>
          <a:noFill/>
          <a:ln w="508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569" name="Google Shape;569;p62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570" name="Google Shape;570;p62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71" name="Google Shape;571;p62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72" name="Google Shape;572;p62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73" name="Google Shape;573;p62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574" name="Google Shape;574;p62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575" name="Google Shape;575;p62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576" name="Google Shape;576;p62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577" name="Google Shape;577;p62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578" name="Google Shape;578;p62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579" name="Google Shape;579;p62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580" name="Google Shape;580;p62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81" name="Google Shape;581;p62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82" name="Google Shape;582;p62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83" name="Google Shape;583;p62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584" name="Google Shape;584;p62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9 copy">
  <p:cSld name="L19 copy"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63"/>
          <p:cNvSpPr txBox="1">
            <a:spLocks noGrp="1"/>
          </p:cNvSpPr>
          <p:nvPr>
            <p:ph type="body" idx="1"/>
          </p:nvPr>
        </p:nvSpPr>
        <p:spPr>
          <a:xfrm>
            <a:off x="4789869" y="2596399"/>
            <a:ext cx="3796535" cy="2910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87" name="Google Shape;587;p63"/>
          <p:cNvSpPr txBox="1">
            <a:spLocks noGrp="1"/>
          </p:cNvSpPr>
          <p:nvPr>
            <p:ph type="title"/>
          </p:nvPr>
        </p:nvSpPr>
        <p:spPr>
          <a:xfrm>
            <a:off x="4752110" y="1260406"/>
            <a:ext cx="3872040" cy="920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9991"/>
              </a:buClr>
              <a:buSzPts val="1400"/>
              <a:buFont typeface="Oswald"/>
              <a:buNone/>
              <a:defRPr sz="5000" b="0" i="0" u="none" strike="noStrike" cap="none">
                <a:solidFill>
                  <a:srgbClr val="46999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88" name="Google Shape;588;p63"/>
          <p:cNvSpPr/>
          <p:nvPr/>
        </p:nvSpPr>
        <p:spPr>
          <a:xfrm rot="10800000">
            <a:off x="0" y="-1"/>
            <a:ext cx="2501901" cy="6858001"/>
          </a:xfrm>
          <a:prstGeom prst="rect">
            <a:avLst/>
          </a:pr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9" name="Google Shape;589;p63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0" name="Google Shape;590;p63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37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1" name="Google Shape;591;p63"/>
          <p:cNvSpPr>
            <a:spLocks noGrp="1"/>
          </p:cNvSpPr>
          <p:nvPr>
            <p:ph type="pic" idx="2"/>
          </p:nvPr>
        </p:nvSpPr>
        <p:spPr>
          <a:xfrm>
            <a:off x="381000" y="1346203"/>
            <a:ext cx="4191000" cy="4165601"/>
          </a:xfrm>
          <a:prstGeom prst="rect">
            <a:avLst/>
          </a:prstGeom>
          <a:noFill/>
          <a:ln w="508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592" name="Google Shape;592;p63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593" name="Google Shape;593;p63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94" name="Google Shape;594;p63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95" name="Google Shape;595;p63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96" name="Google Shape;596;p63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597" name="Google Shape;597;p63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598" name="Google Shape;598;p63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599" name="Google Shape;599;p63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600" name="Google Shape;600;p63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601" name="Google Shape;601;p63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602" name="Google Shape;602;p63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603" name="Google Shape;603;p63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04" name="Google Shape;604;p63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05" name="Google Shape;605;p63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06" name="Google Shape;606;p63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607" name="Google Shape;607;p63"/>
          <p:cNvSpPr/>
          <p:nvPr/>
        </p:nvSpPr>
        <p:spPr>
          <a:xfrm>
            <a:off x="4873362" y="2284180"/>
            <a:ext cx="1561193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608" name="Google Shape;608;p63"/>
          <p:cNvGrpSpPr/>
          <p:nvPr/>
        </p:nvGrpSpPr>
        <p:grpSpPr>
          <a:xfrm>
            <a:off x="5813778" y="5548483"/>
            <a:ext cx="3330223" cy="655284"/>
            <a:chOff x="-1" y="-1"/>
            <a:chExt cx="7375725" cy="1310567"/>
          </a:xfrm>
        </p:grpSpPr>
        <p:sp>
          <p:nvSpPr>
            <p:cNvPr id="609" name="Google Shape;609;p63"/>
            <p:cNvSpPr/>
            <p:nvPr/>
          </p:nvSpPr>
          <p:spPr>
            <a:xfrm>
              <a:off x="-1" y="-1"/>
              <a:ext cx="7375725" cy="131056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pen Sans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10" name="Google Shape;610;p63"/>
            <p:cNvSpPr txBox="1"/>
            <p:nvPr/>
          </p:nvSpPr>
          <p:spPr>
            <a:xfrm>
              <a:off x="-1" y="120612"/>
              <a:ext cx="7375725" cy="10693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100"/>
                <a:buFont typeface="Open Sans"/>
                <a:buNone/>
              </a:pPr>
              <a:r>
                <a:rPr lang="en-US" sz="2100" b="0" i="0" u="none" strike="noStrike" cap="none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www.slideforest.com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611" name="Google Shape;611;p63"/>
          <p:cNvSpPr/>
          <p:nvPr/>
        </p:nvSpPr>
        <p:spPr>
          <a:xfrm rot="10800000">
            <a:off x="8367180" y="1337040"/>
            <a:ext cx="381000" cy="508001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120000"/>
                </a:moveTo>
                <a:lnTo>
                  <a:pt x="12000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12" name="Google Shape;612;p63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9 copy 1">
  <p:cSld name="L19 copy 1"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64"/>
          <p:cNvSpPr/>
          <p:nvPr/>
        </p:nvSpPr>
        <p:spPr>
          <a:xfrm rot="10800000">
            <a:off x="6669420" y="-16666"/>
            <a:ext cx="2501900" cy="6858001"/>
          </a:xfrm>
          <a:prstGeom prst="rect">
            <a:avLst/>
          </a:pr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15" name="Google Shape;615;p64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16" name="Google Shape;616;p64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64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7" name="Google Shape;617;p64"/>
          <p:cNvSpPr>
            <a:spLocks noGrp="1"/>
          </p:cNvSpPr>
          <p:nvPr>
            <p:ph type="pic" idx="2"/>
          </p:nvPr>
        </p:nvSpPr>
        <p:spPr>
          <a:xfrm>
            <a:off x="4549331" y="1346203"/>
            <a:ext cx="4191000" cy="4165601"/>
          </a:xfrm>
          <a:prstGeom prst="rect">
            <a:avLst/>
          </a:prstGeom>
          <a:noFill/>
          <a:ln w="508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618" name="Google Shape;618;p64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619" name="Google Shape;619;p64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20" name="Google Shape;620;p64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21" name="Google Shape;621;p64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22" name="Google Shape;622;p64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623" name="Google Shape;623;p64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624" name="Google Shape;624;p64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625" name="Google Shape;625;p64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626" name="Google Shape;626;p64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627" name="Google Shape;627;p64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628" name="Google Shape;628;p64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629" name="Google Shape;629;p64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30" name="Google Shape;630;p64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31" name="Google Shape;631;p64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32" name="Google Shape;632;p64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633" name="Google Shape;633;p64"/>
          <p:cNvSpPr/>
          <p:nvPr/>
        </p:nvSpPr>
        <p:spPr>
          <a:xfrm>
            <a:off x="2846237" y="2284180"/>
            <a:ext cx="1561193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634" name="Google Shape;634;p64"/>
          <p:cNvGrpSpPr/>
          <p:nvPr/>
        </p:nvGrpSpPr>
        <p:grpSpPr>
          <a:xfrm>
            <a:off x="-54288" y="5548483"/>
            <a:ext cx="2765898" cy="655284"/>
            <a:chOff x="-1" y="-1"/>
            <a:chExt cx="7375725" cy="1310567"/>
          </a:xfrm>
        </p:grpSpPr>
        <p:sp>
          <p:nvSpPr>
            <p:cNvPr id="635" name="Google Shape;635;p64"/>
            <p:cNvSpPr/>
            <p:nvPr/>
          </p:nvSpPr>
          <p:spPr>
            <a:xfrm>
              <a:off x="-1" y="-1"/>
              <a:ext cx="7375725" cy="131056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pen Sans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36" name="Google Shape;636;p64"/>
            <p:cNvSpPr txBox="1"/>
            <p:nvPr/>
          </p:nvSpPr>
          <p:spPr>
            <a:xfrm>
              <a:off x="-1" y="120612"/>
              <a:ext cx="7375725" cy="10693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100"/>
                <a:buFont typeface="Oswald"/>
                <a:buNone/>
              </a:pPr>
              <a:r>
                <a:rPr lang="en-US" sz="21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www.slideforest.com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637" name="Google Shape;637;p64"/>
          <p:cNvSpPr/>
          <p:nvPr/>
        </p:nvSpPr>
        <p:spPr>
          <a:xfrm rot="10800000" flipH="1">
            <a:off x="241130" y="1325340"/>
            <a:ext cx="381000" cy="508001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120000"/>
                </a:moveTo>
                <a:lnTo>
                  <a:pt x="12000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38" name="Google Shape;638;p64"/>
          <p:cNvSpPr txBox="1">
            <a:spLocks noGrp="1"/>
          </p:cNvSpPr>
          <p:nvPr>
            <p:ph type="title"/>
          </p:nvPr>
        </p:nvSpPr>
        <p:spPr>
          <a:xfrm>
            <a:off x="9120" y="1048471"/>
            <a:ext cx="4492878" cy="1508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9991"/>
              </a:buClr>
              <a:buSzPts val="1400"/>
              <a:buFont typeface="Oswald"/>
              <a:buNone/>
              <a:defRPr sz="5000" b="0" i="0" u="none" strike="noStrike" cap="none">
                <a:solidFill>
                  <a:srgbClr val="46999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639" name="Google Shape;639;p64"/>
          <p:cNvSpPr txBox="1">
            <a:spLocks noGrp="1"/>
          </p:cNvSpPr>
          <p:nvPr>
            <p:ph type="body" idx="1"/>
          </p:nvPr>
        </p:nvSpPr>
        <p:spPr>
          <a:xfrm>
            <a:off x="755572" y="2449938"/>
            <a:ext cx="3696953" cy="2995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640" name="Google Shape;640;p64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>
  <p:cSld name="Picture with Caption"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65"/>
          <p:cNvSpPr txBox="1">
            <a:spLocks noGrp="1"/>
          </p:cNvSpPr>
          <p:nvPr>
            <p:ph type="title"/>
          </p:nvPr>
        </p:nvSpPr>
        <p:spPr>
          <a:xfrm>
            <a:off x="629849" y="463552"/>
            <a:ext cx="294917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27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643" name="Google Shape;643;p65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644" name="Google Shape;644;p65"/>
          <p:cNvSpPr txBox="1">
            <a:spLocks noGrp="1"/>
          </p:cNvSpPr>
          <p:nvPr>
            <p:ph type="body" idx="1"/>
          </p:nvPr>
        </p:nvSpPr>
        <p:spPr>
          <a:xfrm>
            <a:off x="629849" y="2063753"/>
            <a:ext cx="294917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1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13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13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13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13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645" name="Google Shape;645;p65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646" name="Google Shape;646;p65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647" name="Google Shape;647;p65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48" name="Google Shape;648;p65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49" name="Google Shape;649;p65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50" name="Google Shape;650;p65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651" name="Google Shape;651;p65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652" name="Google Shape;652;p65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653" name="Google Shape;653;p65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654" name="Google Shape;654;p65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655" name="Google Shape;655;p65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656" name="Google Shape;656;p65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657" name="Google Shape;657;p65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58" name="Google Shape;658;p65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59" name="Google Shape;659;p65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60" name="Google Shape;660;p65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661" name="Google Shape;661;p65"/>
          <p:cNvSpPr txBox="1">
            <a:spLocks noGrp="1"/>
          </p:cNvSpPr>
          <p:nvPr>
            <p:ph type="sldNum" idx="12"/>
          </p:nvPr>
        </p:nvSpPr>
        <p:spPr>
          <a:xfrm>
            <a:off x="50376" y="6449576"/>
            <a:ext cx="254426" cy="275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2" name="Google Shape;662;p65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hoto - with title">
  <p:cSld name="Photo - with title"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66"/>
          <p:cNvSpPr>
            <a:spLocks noGrp="1"/>
          </p:cNvSpPr>
          <p:nvPr>
            <p:ph type="pic" idx="2"/>
          </p:nvPr>
        </p:nvSpPr>
        <p:spPr>
          <a:xfrm>
            <a:off x="5350619" y="3426570"/>
            <a:ext cx="3792678" cy="3467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665" name="Google Shape;665;p66"/>
          <p:cNvSpPr>
            <a:spLocks noGrp="1"/>
          </p:cNvSpPr>
          <p:nvPr>
            <p:ph type="pic" idx="3"/>
          </p:nvPr>
        </p:nvSpPr>
        <p:spPr>
          <a:xfrm>
            <a:off x="5371314" y="-39183"/>
            <a:ext cx="3794060" cy="348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666" name="Google Shape;666;p66"/>
          <p:cNvSpPr>
            <a:spLocks noGrp="1"/>
          </p:cNvSpPr>
          <p:nvPr>
            <p:ph type="pic" idx="4"/>
          </p:nvPr>
        </p:nvSpPr>
        <p:spPr>
          <a:xfrm>
            <a:off x="-1049874" y="-52008"/>
            <a:ext cx="6405125" cy="691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667" name="Google Shape;667;p66"/>
          <p:cNvSpPr txBox="1">
            <a:spLocks noGrp="1"/>
          </p:cNvSpPr>
          <p:nvPr>
            <p:ph type="sldNum" idx="12"/>
          </p:nvPr>
        </p:nvSpPr>
        <p:spPr>
          <a:xfrm>
            <a:off x="4487310" y="6540503"/>
            <a:ext cx="164633" cy="273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25" tIns="21325" rIns="21325" bIns="21325" anchor="t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23">
  <p:cSld name="L23"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67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70" name="Google Shape;670;p67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71" name="Google Shape;671;p67"/>
          <p:cNvSpPr>
            <a:spLocks noGrp="1"/>
          </p:cNvSpPr>
          <p:nvPr>
            <p:ph type="pic" idx="2"/>
          </p:nvPr>
        </p:nvSpPr>
        <p:spPr>
          <a:xfrm>
            <a:off x="3429000" y="-1"/>
            <a:ext cx="5715000" cy="6858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25">
  <p:cSld name="L25"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68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74" name="Google Shape;674;p68"/>
          <p:cNvSpPr txBox="1">
            <a:spLocks noGrp="1"/>
          </p:cNvSpPr>
          <p:nvPr>
            <p:ph type="sldNum" idx="12"/>
          </p:nvPr>
        </p:nvSpPr>
        <p:spPr>
          <a:xfrm>
            <a:off x="89135" y="6480720"/>
            <a:ext cx="126532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75" name="Google Shape;675;p68"/>
          <p:cNvSpPr>
            <a:spLocks noGrp="1"/>
          </p:cNvSpPr>
          <p:nvPr>
            <p:ph type="pic" idx="2"/>
          </p:nvPr>
        </p:nvSpPr>
        <p:spPr>
          <a:xfrm>
            <a:off x="0" y="-1"/>
            <a:ext cx="3429000" cy="6858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28">
  <p:cSld name="L28"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69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78" name="Google Shape;678;p69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4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79" name="Google Shape;679;p69"/>
          <p:cNvSpPr>
            <a:spLocks noGrp="1"/>
          </p:cNvSpPr>
          <p:nvPr>
            <p:ph type="pic" idx="2"/>
          </p:nvPr>
        </p:nvSpPr>
        <p:spPr>
          <a:xfrm>
            <a:off x="3048000" y="-1"/>
            <a:ext cx="3048000" cy="6858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18">
  <p:cSld name="L18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0" name="Google Shape;80;p34"/>
          <p:cNvSpPr txBox="1">
            <a:spLocks noGrp="1"/>
          </p:cNvSpPr>
          <p:nvPr>
            <p:ph type="sldNum" idx="12"/>
          </p:nvPr>
        </p:nvSpPr>
        <p:spPr>
          <a:xfrm>
            <a:off x="47154" y="6480720"/>
            <a:ext cx="215667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1" name="Google Shape;81;p34"/>
          <p:cNvSpPr>
            <a:spLocks noGrp="1"/>
          </p:cNvSpPr>
          <p:nvPr>
            <p:ph type="pic" idx="2"/>
          </p:nvPr>
        </p:nvSpPr>
        <p:spPr>
          <a:xfrm>
            <a:off x="381000" y="482607"/>
            <a:ext cx="8382000" cy="4165601"/>
          </a:xfrm>
          <a:prstGeom prst="rect">
            <a:avLst/>
          </a:prstGeom>
          <a:noFill/>
          <a:ln w="508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82" name="Google Shape;82;p34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83" name="Google Shape;83;p34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4" name="Google Shape;84;p34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5" name="Google Shape;85;p34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6" name="Google Shape;86;p34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87" name="Google Shape;87;p34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88" name="Google Shape;88;p34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grpSp>
          <p:nvGrpSpPr>
            <p:cNvPr id="89" name="Google Shape;89;p34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90" name="Google Shape;90;p34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1" name="Google Shape;91;p34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92" name="Google Shape;92;p34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93" name="Google Shape;93;p34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4" name="Google Shape;94;p34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5" name="Google Shape;95;p34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6" name="Google Shape;96;p34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97" name="Google Shape;97;p34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31">
  <p:cSld name="L31"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70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82" name="Google Shape;682;p70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3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3" name="Google Shape;683;p70"/>
          <p:cNvSpPr>
            <a:spLocks noGrp="1"/>
          </p:cNvSpPr>
          <p:nvPr>
            <p:ph type="pic" idx="2"/>
          </p:nvPr>
        </p:nvSpPr>
        <p:spPr>
          <a:xfrm>
            <a:off x="0" y="-1"/>
            <a:ext cx="9144000" cy="2413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684" name="Google Shape;684;p70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685" name="Google Shape;685;p70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86" name="Google Shape;686;p70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87" name="Google Shape;687;p70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88" name="Google Shape;688;p70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689" name="Google Shape;689;p70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690" name="Google Shape;690;p70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691" name="Google Shape;691;p70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692" name="Google Shape;692;p70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693" name="Google Shape;693;p70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694" name="Google Shape;694;p70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695" name="Google Shape;695;p70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96" name="Google Shape;696;p70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97" name="Google Shape;697;p70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98" name="Google Shape;698;p70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699" name="Google Shape;699;p70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30">
  <p:cSld name="L30"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71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2" name="Google Shape;702;p71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3" name="Google Shape;703;p71"/>
          <p:cNvSpPr>
            <a:spLocks noGrp="1"/>
          </p:cNvSpPr>
          <p:nvPr>
            <p:ph type="pic" idx="2"/>
          </p:nvPr>
        </p:nvSpPr>
        <p:spPr>
          <a:xfrm>
            <a:off x="0" y="-3"/>
            <a:ext cx="9144000" cy="4445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704" name="Google Shape;704;p71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705" name="Google Shape;705;p71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06" name="Google Shape;706;p71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07" name="Google Shape;707;p71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08" name="Google Shape;708;p71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709" name="Google Shape;709;p71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710" name="Google Shape;710;p71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711" name="Google Shape;711;p71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712" name="Google Shape;712;p71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713" name="Google Shape;713;p71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714" name="Google Shape;714;p71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715" name="Google Shape;715;p71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16" name="Google Shape;716;p71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17" name="Google Shape;717;p71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18" name="Google Shape;718;p71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719" name="Google Shape;719;p71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32">
  <p:cSld name="L32"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72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22" name="Google Shape;722;p72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23" name="Google Shape;723;p72"/>
          <p:cNvSpPr>
            <a:spLocks noGrp="1"/>
          </p:cNvSpPr>
          <p:nvPr>
            <p:ph type="pic" idx="2"/>
          </p:nvPr>
        </p:nvSpPr>
        <p:spPr>
          <a:xfrm>
            <a:off x="0" y="1261540"/>
            <a:ext cx="9144000" cy="2946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24" name="Google Shape;724;p72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25" name="Google Shape;725;p72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726" name="Google Shape;726;p72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727" name="Google Shape;727;p72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28" name="Google Shape;728;p72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29" name="Google Shape;729;p72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30" name="Google Shape;730;p72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731" name="Google Shape;731;p72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732" name="Google Shape;732;p72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733" name="Google Shape;733;p72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734" name="Google Shape;734;p72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735" name="Google Shape;735;p72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736" name="Google Shape;736;p72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737" name="Google Shape;737;p72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38" name="Google Shape;738;p72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39" name="Google Shape;739;p72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40" name="Google Shape;740;p72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741" name="Google Shape;741;p72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33">
  <p:cSld name="L33"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73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44" name="Google Shape;744;p73"/>
          <p:cNvSpPr txBox="1">
            <a:spLocks noGrp="1"/>
          </p:cNvSpPr>
          <p:nvPr>
            <p:ph type="sldNum" idx="12"/>
          </p:nvPr>
        </p:nvSpPr>
        <p:spPr>
          <a:xfrm>
            <a:off x="89135" y="6480720"/>
            <a:ext cx="126532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5" name="Google Shape;745;p73"/>
          <p:cNvSpPr>
            <a:spLocks noGrp="1"/>
          </p:cNvSpPr>
          <p:nvPr>
            <p:ph type="pic" idx="2"/>
          </p:nvPr>
        </p:nvSpPr>
        <p:spPr>
          <a:xfrm>
            <a:off x="0" y="4953000"/>
            <a:ext cx="91440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46" name="Google Shape;746;p73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47" name="Google Shape;747;p73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35">
  <p:cSld name="L35"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74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50" name="Google Shape;750;p74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4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51" name="Google Shape;751;p74"/>
          <p:cNvSpPr>
            <a:spLocks noGrp="1"/>
          </p:cNvSpPr>
          <p:nvPr>
            <p:ph type="pic" idx="2"/>
          </p:nvPr>
        </p:nvSpPr>
        <p:spPr>
          <a:xfrm>
            <a:off x="4582436" y="1600200"/>
            <a:ext cx="4164131" cy="4673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52" name="Google Shape;752;p74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53" name="Google Shape;753;p74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754" name="Google Shape;754;p74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755" name="Google Shape;755;p74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56" name="Google Shape;756;p74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57" name="Google Shape;757;p74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58" name="Google Shape;758;p74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759" name="Google Shape;759;p74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760" name="Google Shape;760;p74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761" name="Google Shape;761;p74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762" name="Google Shape;762;p74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763" name="Google Shape;763;p74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764" name="Google Shape;764;p74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765" name="Google Shape;765;p74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66" name="Google Shape;766;p74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67" name="Google Shape;767;p74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68" name="Google Shape;768;p74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769" name="Google Shape;769;p74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37">
  <p:cSld name="L37"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75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72" name="Google Shape;772;p75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3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73" name="Google Shape;773;p75"/>
          <p:cNvSpPr>
            <a:spLocks noGrp="1"/>
          </p:cNvSpPr>
          <p:nvPr>
            <p:ph type="pic" idx="2"/>
          </p:nvPr>
        </p:nvSpPr>
        <p:spPr>
          <a:xfrm>
            <a:off x="641680" y="2184140"/>
            <a:ext cx="1476282" cy="1968377"/>
          </a:xfrm>
          <a:prstGeom prst="rect">
            <a:avLst/>
          </a:prstGeom>
          <a:noFill/>
          <a:ln w="508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74" name="Google Shape;774;p75"/>
          <p:cNvSpPr>
            <a:spLocks noGrp="1"/>
          </p:cNvSpPr>
          <p:nvPr>
            <p:ph type="pic" idx="3"/>
          </p:nvPr>
        </p:nvSpPr>
        <p:spPr>
          <a:xfrm>
            <a:off x="2772974" y="2184140"/>
            <a:ext cx="1476282" cy="1968377"/>
          </a:xfrm>
          <a:prstGeom prst="rect">
            <a:avLst/>
          </a:prstGeom>
          <a:noFill/>
          <a:ln w="508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75" name="Google Shape;775;p75"/>
          <p:cNvSpPr>
            <a:spLocks noGrp="1"/>
          </p:cNvSpPr>
          <p:nvPr>
            <p:ph type="pic" idx="4"/>
          </p:nvPr>
        </p:nvSpPr>
        <p:spPr>
          <a:xfrm>
            <a:off x="4917202" y="2184140"/>
            <a:ext cx="1476282" cy="1968377"/>
          </a:xfrm>
          <a:prstGeom prst="rect">
            <a:avLst/>
          </a:prstGeom>
          <a:noFill/>
          <a:ln w="508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76" name="Google Shape;776;p75"/>
          <p:cNvSpPr>
            <a:spLocks noGrp="1"/>
          </p:cNvSpPr>
          <p:nvPr>
            <p:ph type="pic" idx="5"/>
          </p:nvPr>
        </p:nvSpPr>
        <p:spPr>
          <a:xfrm>
            <a:off x="7061435" y="2184140"/>
            <a:ext cx="1476282" cy="1968377"/>
          </a:xfrm>
          <a:prstGeom prst="rect">
            <a:avLst/>
          </a:prstGeom>
          <a:noFill/>
          <a:ln w="508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77" name="Google Shape;777;p75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78" name="Google Shape;778;p75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779" name="Google Shape;779;p75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780" name="Google Shape;780;p75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81" name="Google Shape;781;p75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82" name="Google Shape;782;p75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83" name="Google Shape;783;p75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784" name="Google Shape;784;p75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785" name="Google Shape;785;p75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786" name="Google Shape;786;p75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787" name="Google Shape;787;p75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788" name="Google Shape;788;p75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789" name="Google Shape;789;p75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790" name="Google Shape;790;p75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91" name="Google Shape;791;p75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92" name="Google Shape;792;p75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93" name="Google Shape;793;p75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794" name="Google Shape;794;p75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40">
  <p:cSld name="L40"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p76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97" name="Google Shape;797;p76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3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8" name="Google Shape;798;p76"/>
          <p:cNvSpPr>
            <a:spLocks noGrp="1"/>
          </p:cNvSpPr>
          <p:nvPr>
            <p:ph type="pic" idx="2"/>
          </p:nvPr>
        </p:nvSpPr>
        <p:spPr>
          <a:xfrm>
            <a:off x="533407" y="1665453"/>
            <a:ext cx="1875113" cy="25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99" name="Google Shape;799;p76"/>
          <p:cNvSpPr>
            <a:spLocks noGrp="1"/>
          </p:cNvSpPr>
          <p:nvPr>
            <p:ph type="pic" idx="3"/>
          </p:nvPr>
        </p:nvSpPr>
        <p:spPr>
          <a:xfrm>
            <a:off x="2590808" y="1665453"/>
            <a:ext cx="1875113" cy="25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00" name="Google Shape;800;p76"/>
          <p:cNvSpPr>
            <a:spLocks noGrp="1"/>
          </p:cNvSpPr>
          <p:nvPr>
            <p:ph type="pic" idx="4"/>
          </p:nvPr>
        </p:nvSpPr>
        <p:spPr>
          <a:xfrm>
            <a:off x="4648208" y="1665453"/>
            <a:ext cx="1875113" cy="25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01" name="Google Shape;801;p76"/>
          <p:cNvSpPr>
            <a:spLocks noGrp="1"/>
          </p:cNvSpPr>
          <p:nvPr>
            <p:ph type="pic" idx="5"/>
          </p:nvPr>
        </p:nvSpPr>
        <p:spPr>
          <a:xfrm>
            <a:off x="6705608" y="1665453"/>
            <a:ext cx="1875113" cy="25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02" name="Google Shape;802;p76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03" name="Google Shape;803;p76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804" name="Google Shape;804;p76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805" name="Google Shape;805;p76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06" name="Google Shape;806;p76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07" name="Google Shape;807;p76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08" name="Google Shape;808;p76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809" name="Google Shape;809;p76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810" name="Google Shape;810;p76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811" name="Google Shape;811;p76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812" name="Google Shape;812;p76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813" name="Google Shape;813;p76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814" name="Google Shape;814;p76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815" name="Google Shape;815;p76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16" name="Google Shape;816;p76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17" name="Google Shape;817;p76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18" name="Google Shape;818;p76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819" name="Google Shape;819;p76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41">
  <p:cSld name="L41"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77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22" name="Google Shape;822;p77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23" name="Google Shape;823;p77"/>
          <p:cNvSpPr>
            <a:spLocks noGrp="1"/>
          </p:cNvSpPr>
          <p:nvPr>
            <p:ph type="pic" idx="2"/>
          </p:nvPr>
        </p:nvSpPr>
        <p:spPr>
          <a:xfrm>
            <a:off x="364156" y="2354586"/>
            <a:ext cx="1681212" cy="164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24" name="Google Shape;824;p77"/>
          <p:cNvSpPr>
            <a:spLocks noGrp="1"/>
          </p:cNvSpPr>
          <p:nvPr>
            <p:ph type="pic" idx="3"/>
          </p:nvPr>
        </p:nvSpPr>
        <p:spPr>
          <a:xfrm>
            <a:off x="2045373" y="2354586"/>
            <a:ext cx="1681211" cy="164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25" name="Google Shape;825;p77"/>
          <p:cNvSpPr>
            <a:spLocks noGrp="1"/>
          </p:cNvSpPr>
          <p:nvPr>
            <p:ph type="pic" idx="4"/>
          </p:nvPr>
        </p:nvSpPr>
        <p:spPr>
          <a:xfrm>
            <a:off x="3728981" y="2354586"/>
            <a:ext cx="1681212" cy="164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26" name="Google Shape;826;p77"/>
          <p:cNvSpPr>
            <a:spLocks noGrp="1"/>
          </p:cNvSpPr>
          <p:nvPr>
            <p:ph type="pic" idx="5"/>
          </p:nvPr>
        </p:nvSpPr>
        <p:spPr>
          <a:xfrm>
            <a:off x="5410200" y="2354586"/>
            <a:ext cx="1681211" cy="164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27" name="Google Shape;827;p77"/>
          <p:cNvSpPr>
            <a:spLocks noGrp="1"/>
          </p:cNvSpPr>
          <p:nvPr>
            <p:ph type="pic" idx="6"/>
          </p:nvPr>
        </p:nvSpPr>
        <p:spPr>
          <a:xfrm>
            <a:off x="2042961" y="4003512"/>
            <a:ext cx="1681212" cy="164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28" name="Google Shape;828;p77"/>
          <p:cNvSpPr>
            <a:spLocks noGrp="1"/>
          </p:cNvSpPr>
          <p:nvPr>
            <p:ph type="pic" idx="7"/>
          </p:nvPr>
        </p:nvSpPr>
        <p:spPr>
          <a:xfrm>
            <a:off x="3724172" y="4003512"/>
            <a:ext cx="1681212" cy="164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29" name="Google Shape;829;p77"/>
          <p:cNvSpPr>
            <a:spLocks noGrp="1"/>
          </p:cNvSpPr>
          <p:nvPr>
            <p:ph type="pic" idx="8"/>
          </p:nvPr>
        </p:nvSpPr>
        <p:spPr>
          <a:xfrm>
            <a:off x="5407788" y="4003512"/>
            <a:ext cx="1681212" cy="164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30" name="Google Shape;830;p77"/>
          <p:cNvSpPr>
            <a:spLocks noGrp="1"/>
          </p:cNvSpPr>
          <p:nvPr>
            <p:ph type="pic" idx="9"/>
          </p:nvPr>
        </p:nvSpPr>
        <p:spPr>
          <a:xfrm>
            <a:off x="7088999" y="4003512"/>
            <a:ext cx="1681212" cy="164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31" name="Google Shape;831;p77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32" name="Google Shape;832;p77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833" name="Google Shape;833;p77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834" name="Google Shape;834;p77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35" name="Google Shape;835;p77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36" name="Google Shape;836;p77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37" name="Google Shape;837;p77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838" name="Google Shape;838;p77"/>
          <p:cNvSpPr txBox="1"/>
          <p:nvPr/>
        </p:nvSpPr>
        <p:spPr>
          <a:xfrm>
            <a:off x="7076290" y="6458499"/>
            <a:ext cx="1688160" cy="253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4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839" name="Google Shape;839;p77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840" name="Google Shape;840;p77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841" name="Google Shape;841;p77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842" name="Google Shape;842;p77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843" name="Google Shape;843;p77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844" name="Google Shape;844;p77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845" name="Google Shape;845;p77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46" name="Google Shape;846;p77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47" name="Google Shape;847;p77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48" name="Google Shape;848;p77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43">
  <p:cSld name="L43"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78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51" name="Google Shape;851;p78"/>
          <p:cNvSpPr txBox="1">
            <a:spLocks noGrp="1"/>
          </p:cNvSpPr>
          <p:nvPr>
            <p:ph type="sldNum" idx="12"/>
          </p:nvPr>
        </p:nvSpPr>
        <p:spPr>
          <a:xfrm>
            <a:off x="89134" y="6480719"/>
            <a:ext cx="215667" cy="24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52" name="Google Shape;852;p78"/>
          <p:cNvSpPr>
            <a:spLocks noGrp="1"/>
          </p:cNvSpPr>
          <p:nvPr>
            <p:ph type="pic" idx="2"/>
          </p:nvPr>
        </p:nvSpPr>
        <p:spPr>
          <a:xfrm>
            <a:off x="381001" y="3843873"/>
            <a:ext cx="2006600" cy="2226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53" name="Google Shape;853;p78"/>
          <p:cNvSpPr>
            <a:spLocks noGrp="1"/>
          </p:cNvSpPr>
          <p:nvPr>
            <p:ph type="pic" idx="3"/>
          </p:nvPr>
        </p:nvSpPr>
        <p:spPr>
          <a:xfrm>
            <a:off x="381001" y="1498605"/>
            <a:ext cx="2006600" cy="2226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54" name="Google Shape;854;p78"/>
          <p:cNvSpPr>
            <a:spLocks noGrp="1"/>
          </p:cNvSpPr>
          <p:nvPr>
            <p:ph type="pic" idx="4"/>
          </p:nvPr>
        </p:nvSpPr>
        <p:spPr>
          <a:xfrm>
            <a:off x="6742773" y="3843873"/>
            <a:ext cx="2006599" cy="2226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55" name="Google Shape;855;p78"/>
          <p:cNvSpPr>
            <a:spLocks noGrp="1"/>
          </p:cNvSpPr>
          <p:nvPr>
            <p:ph type="pic" idx="5"/>
          </p:nvPr>
        </p:nvSpPr>
        <p:spPr>
          <a:xfrm>
            <a:off x="6742773" y="1498605"/>
            <a:ext cx="2006599" cy="2226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56" name="Google Shape;856;p78"/>
          <p:cNvSpPr>
            <a:spLocks noGrp="1"/>
          </p:cNvSpPr>
          <p:nvPr>
            <p:ph type="pic" idx="6"/>
          </p:nvPr>
        </p:nvSpPr>
        <p:spPr>
          <a:xfrm>
            <a:off x="4622177" y="3843873"/>
            <a:ext cx="2006600" cy="2226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57" name="Google Shape;857;p78"/>
          <p:cNvSpPr>
            <a:spLocks noGrp="1"/>
          </p:cNvSpPr>
          <p:nvPr>
            <p:ph type="pic" idx="7"/>
          </p:nvPr>
        </p:nvSpPr>
        <p:spPr>
          <a:xfrm>
            <a:off x="4622177" y="1498605"/>
            <a:ext cx="2006600" cy="2226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58" name="Google Shape;858;p78"/>
          <p:cNvSpPr>
            <a:spLocks noGrp="1"/>
          </p:cNvSpPr>
          <p:nvPr>
            <p:ph type="pic" idx="8"/>
          </p:nvPr>
        </p:nvSpPr>
        <p:spPr>
          <a:xfrm>
            <a:off x="2501588" y="3843873"/>
            <a:ext cx="2006600" cy="2226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59" name="Google Shape;859;p78"/>
          <p:cNvSpPr>
            <a:spLocks noGrp="1"/>
          </p:cNvSpPr>
          <p:nvPr>
            <p:ph type="pic" idx="9"/>
          </p:nvPr>
        </p:nvSpPr>
        <p:spPr>
          <a:xfrm>
            <a:off x="2501588" y="1498605"/>
            <a:ext cx="2006600" cy="2226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60" name="Google Shape;860;p78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61" name="Google Shape;861;p78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862" name="Google Shape;862;p78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863" name="Google Shape;863;p78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64" name="Google Shape;864;p78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65" name="Google Shape;865;p78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66" name="Google Shape;866;p78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867" name="Google Shape;867;p78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868" name="Google Shape;868;p78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869" name="Google Shape;869;p78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870" name="Google Shape;870;p78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871" name="Google Shape;871;p78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872" name="Google Shape;872;p78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873" name="Google Shape;873;p78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74" name="Google Shape;874;p78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75" name="Google Shape;875;p78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76" name="Google Shape;876;p78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877" name="Google Shape;877;p78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45">
  <p:cSld name="L45"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79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80" name="Google Shape;880;p79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4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1" name="Google Shape;881;p79"/>
          <p:cNvSpPr>
            <a:spLocks noGrp="1"/>
          </p:cNvSpPr>
          <p:nvPr>
            <p:ph type="pic" idx="2"/>
          </p:nvPr>
        </p:nvSpPr>
        <p:spPr>
          <a:xfrm>
            <a:off x="679119" y="2083445"/>
            <a:ext cx="1573809" cy="3446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82" name="Google Shape;882;p79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83" name="Google Shape;883;p79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884" name="Google Shape;884;p79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885" name="Google Shape;885;p79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86" name="Google Shape;886;p79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87" name="Google Shape;887;p79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88" name="Google Shape;888;p79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889" name="Google Shape;889;p79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890" name="Google Shape;890;p79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891" name="Google Shape;891;p79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892" name="Google Shape;892;p79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893" name="Google Shape;893;p79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894" name="Google Shape;894;p79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895" name="Google Shape;895;p79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96" name="Google Shape;896;p79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97" name="Google Shape;897;p79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898" name="Google Shape;898;p79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899" name="Google Shape;899;p79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6">
  <p:cSld name="1_L6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5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0" name="Google Shape;100;p35"/>
          <p:cNvSpPr txBox="1">
            <a:spLocks noGrp="1"/>
          </p:cNvSpPr>
          <p:nvPr>
            <p:ph type="sldNum" idx="12"/>
          </p:nvPr>
        </p:nvSpPr>
        <p:spPr>
          <a:xfrm>
            <a:off x="89135" y="6480720"/>
            <a:ext cx="126532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" name="Google Shape;101;p35"/>
          <p:cNvSpPr>
            <a:spLocks noGrp="1"/>
          </p:cNvSpPr>
          <p:nvPr>
            <p:ph type="pic" idx="2"/>
          </p:nvPr>
        </p:nvSpPr>
        <p:spPr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46">
  <p:cSld name="L46"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p80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02" name="Google Shape;902;p80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03" name="Google Shape;903;p80"/>
          <p:cNvSpPr>
            <a:spLocks noGrp="1"/>
          </p:cNvSpPr>
          <p:nvPr>
            <p:ph type="pic" idx="2"/>
          </p:nvPr>
        </p:nvSpPr>
        <p:spPr>
          <a:xfrm>
            <a:off x="3758323" y="2180719"/>
            <a:ext cx="1628662" cy="3566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04" name="Google Shape;904;p80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05" name="Google Shape;905;p80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906" name="Google Shape;906;p80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907" name="Google Shape;907;p80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08" name="Google Shape;908;p80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09" name="Google Shape;909;p80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10" name="Google Shape;910;p80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911" name="Google Shape;911;p80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912" name="Google Shape;912;p80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913" name="Google Shape;913;p80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914" name="Google Shape;914;p80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15" name="Google Shape;915;p80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916" name="Google Shape;916;p80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917" name="Google Shape;917;p80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18" name="Google Shape;918;p80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19" name="Google Shape;919;p80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20" name="Google Shape;920;p80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921" name="Google Shape;921;p80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47">
  <p:cSld name="L47">
    <p:spTree>
      <p:nvGrpSpPr>
        <p:cNvPr id="1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Google Shape;923;p81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24" name="Google Shape;924;p81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25" name="Google Shape;925;p81"/>
          <p:cNvSpPr>
            <a:spLocks noGrp="1"/>
          </p:cNvSpPr>
          <p:nvPr>
            <p:ph type="pic" idx="2"/>
          </p:nvPr>
        </p:nvSpPr>
        <p:spPr>
          <a:xfrm>
            <a:off x="3219934" y="2117556"/>
            <a:ext cx="2701968" cy="451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26" name="Google Shape;926;p81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27" name="Google Shape;927;p81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928" name="Google Shape;928;p81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929" name="Google Shape;929;p81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30" name="Google Shape;930;p81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31" name="Google Shape;931;p81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32" name="Google Shape;932;p81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933" name="Google Shape;933;p81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934" name="Google Shape;934;p81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935" name="Google Shape;935;p81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936" name="Google Shape;936;p81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37" name="Google Shape;937;p81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938" name="Google Shape;938;p81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939" name="Google Shape;939;p81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40" name="Google Shape;940;p81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41" name="Google Shape;941;p81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42" name="Google Shape;942;p81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943" name="Google Shape;943;p81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48">
  <p:cSld name="L48"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Google Shape;945;p82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6" name="Google Shape;946;p82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47" name="Google Shape;947;p82"/>
          <p:cNvSpPr>
            <a:spLocks noGrp="1"/>
          </p:cNvSpPr>
          <p:nvPr>
            <p:ph type="pic" idx="2"/>
          </p:nvPr>
        </p:nvSpPr>
        <p:spPr>
          <a:xfrm>
            <a:off x="2654666" y="2109363"/>
            <a:ext cx="1628663" cy="3566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48" name="Google Shape;948;p82"/>
          <p:cNvSpPr>
            <a:spLocks noGrp="1"/>
          </p:cNvSpPr>
          <p:nvPr>
            <p:ph type="pic" idx="3"/>
          </p:nvPr>
        </p:nvSpPr>
        <p:spPr>
          <a:xfrm>
            <a:off x="4861984" y="2109363"/>
            <a:ext cx="1628662" cy="3566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49" name="Google Shape;949;p82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50" name="Google Shape;950;p82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951" name="Google Shape;951;p82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952" name="Google Shape;952;p82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53" name="Google Shape;953;p82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54" name="Google Shape;954;p82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55" name="Google Shape;955;p82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956" name="Google Shape;956;p82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957" name="Google Shape;957;p82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958" name="Google Shape;958;p82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959" name="Google Shape;959;p82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60" name="Google Shape;960;p82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961" name="Google Shape;961;p82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962" name="Google Shape;962;p82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63" name="Google Shape;963;p82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64" name="Google Shape;964;p82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65" name="Google Shape;965;p82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966" name="Google Shape;966;p82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49">
  <p:cSld name="L49"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83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9" name="Google Shape;969;p83"/>
          <p:cNvSpPr txBox="1">
            <a:spLocks noGrp="1"/>
          </p:cNvSpPr>
          <p:nvPr>
            <p:ph type="sldNum" idx="12"/>
          </p:nvPr>
        </p:nvSpPr>
        <p:spPr>
          <a:xfrm>
            <a:off x="18579" y="6480720"/>
            <a:ext cx="308309" cy="23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70" name="Google Shape;970;p83"/>
          <p:cNvSpPr>
            <a:spLocks noGrp="1"/>
          </p:cNvSpPr>
          <p:nvPr>
            <p:ph type="pic" idx="2"/>
          </p:nvPr>
        </p:nvSpPr>
        <p:spPr>
          <a:xfrm>
            <a:off x="3325318" y="1559878"/>
            <a:ext cx="2985218" cy="2244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71" name="Google Shape;971;p83"/>
          <p:cNvSpPr>
            <a:spLocks noGrp="1"/>
          </p:cNvSpPr>
          <p:nvPr>
            <p:ph type="pic" idx="3"/>
          </p:nvPr>
        </p:nvSpPr>
        <p:spPr>
          <a:xfrm>
            <a:off x="2462256" y="3103135"/>
            <a:ext cx="2095938" cy="1724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72" name="Google Shape;972;p83"/>
          <p:cNvSpPr>
            <a:spLocks noGrp="1"/>
          </p:cNvSpPr>
          <p:nvPr>
            <p:ph type="pic" idx="4"/>
          </p:nvPr>
        </p:nvSpPr>
        <p:spPr>
          <a:xfrm>
            <a:off x="5732944" y="2939331"/>
            <a:ext cx="1110266" cy="1858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73" name="Google Shape;973;p83"/>
          <p:cNvSpPr>
            <a:spLocks noGrp="1"/>
          </p:cNvSpPr>
          <p:nvPr>
            <p:ph type="pic" idx="5"/>
          </p:nvPr>
        </p:nvSpPr>
        <p:spPr>
          <a:xfrm>
            <a:off x="6704129" y="3907966"/>
            <a:ext cx="451079" cy="98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74" name="Google Shape;974;p83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75" name="Google Shape;975;p83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976" name="Google Shape;976;p83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977" name="Google Shape;977;p83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78" name="Google Shape;978;p83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79" name="Google Shape;979;p83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80" name="Google Shape;980;p83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981" name="Google Shape;981;p83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982" name="Google Shape;982;p83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983" name="Google Shape;983;p83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984" name="Google Shape;984;p83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85" name="Google Shape;985;p83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986" name="Google Shape;986;p83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987" name="Google Shape;987;p83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88" name="Google Shape;988;p83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89" name="Google Shape;989;p83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90" name="Google Shape;990;p83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991" name="Google Shape;991;p83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50">
  <p:cSld name="L50"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84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4" name="Google Shape;994;p84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57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95" name="Google Shape;995;p84"/>
          <p:cNvSpPr txBox="1">
            <a:spLocks noGrp="1"/>
          </p:cNvSpPr>
          <p:nvPr>
            <p:ph type="title"/>
          </p:nvPr>
        </p:nvSpPr>
        <p:spPr>
          <a:xfrm>
            <a:off x="397444" y="279401"/>
            <a:ext cx="8349114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996" name="Google Shape;996;p84"/>
          <p:cNvSpPr/>
          <p:nvPr/>
        </p:nvSpPr>
        <p:spPr>
          <a:xfrm>
            <a:off x="3933721" y="1082049"/>
            <a:ext cx="1276558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7" name="Google Shape;997;p84"/>
          <p:cNvSpPr>
            <a:spLocks noGrp="1"/>
          </p:cNvSpPr>
          <p:nvPr>
            <p:ph type="pic" idx="2"/>
          </p:nvPr>
        </p:nvSpPr>
        <p:spPr>
          <a:xfrm>
            <a:off x="4914336" y="1773578"/>
            <a:ext cx="4116993" cy="3147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998" name="Google Shape;998;p84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999" name="Google Shape;999;p84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00" name="Google Shape;1000;p84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01" name="Google Shape;1001;p84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02" name="Google Shape;1002;p84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003" name="Google Shape;1003;p84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1004" name="Google Shape;1004;p84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005" name="Google Shape;1005;p84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006" name="Google Shape;1006;p84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007" name="Google Shape;1007;p84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008" name="Google Shape;1008;p84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1009" name="Google Shape;1009;p84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10" name="Google Shape;1010;p84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11" name="Google Shape;1011;p84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12" name="Google Shape;1012;p84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013" name="Google Shape;1013;p84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51">
  <p:cSld name="L51"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85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16" name="Google Shape;1016;p85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3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7" name="Google Shape;1017;p85"/>
          <p:cNvSpPr txBox="1">
            <a:spLocks noGrp="1"/>
          </p:cNvSpPr>
          <p:nvPr>
            <p:ph type="title"/>
          </p:nvPr>
        </p:nvSpPr>
        <p:spPr>
          <a:xfrm>
            <a:off x="5029200" y="570834"/>
            <a:ext cx="3717357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018" name="Google Shape;1018;p85"/>
          <p:cNvSpPr/>
          <p:nvPr/>
        </p:nvSpPr>
        <p:spPr>
          <a:xfrm>
            <a:off x="7413886" y="1373484"/>
            <a:ext cx="127655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19" name="Google Shape;1019;p85"/>
          <p:cNvSpPr>
            <a:spLocks noGrp="1"/>
          </p:cNvSpPr>
          <p:nvPr>
            <p:ph type="pic" idx="2"/>
          </p:nvPr>
        </p:nvSpPr>
        <p:spPr>
          <a:xfrm>
            <a:off x="784653" y="1278078"/>
            <a:ext cx="3652038" cy="2742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grpSp>
        <p:nvGrpSpPr>
          <p:cNvPr id="1020" name="Google Shape;1020;p85"/>
          <p:cNvGrpSpPr/>
          <p:nvPr/>
        </p:nvGrpSpPr>
        <p:grpSpPr>
          <a:xfrm>
            <a:off x="2382" y="6816677"/>
            <a:ext cx="9141620" cy="43559"/>
            <a:chOff x="0" y="0"/>
            <a:chExt cx="24377651" cy="87117"/>
          </a:xfrm>
        </p:grpSpPr>
        <p:sp>
          <p:nvSpPr>
            <p:cNvPr id="1021" name="Google Shape;1021;p85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22" name="Google Shape;1022;p85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23" name="Google Shape;1023;p85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24" name="Google Shape;1024;p85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025" name="Google Shape;1025;p85"/>
          <p:cNvGrpSpPr/>
          <p:nvPr/>
        </p:nvGrpSpPr>
        <p:grpSpPr>
          <a:xfrm>
            <a:off x="567710" y="6474256"/>
            <a:ext cx="1244735" cy="264322"/>
            <a:chOff x="-80588" y="-36495"/>
            <a:chExt cx="3319289" cy="528642"/>
          </a:xfrm>
        </p:grpSpPr>
        <p:sp>
          <p:nvSpPr>
            <p:cNvPr id="1026" name="Google Shape;1026;p85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027" name="Google Shape;1027;p85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028" name="Google Shape;1028;p85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029" name="Google Shape;1029;p85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030" name="Google Shape;1030;p85"/>
          <p:cNvGrpSpPr/>
          <p:nvPr/>
        </p:nvGrpSpPr>
        <p:grpSpPr>
          <a:xfrm>
            <a:off x="-5389" y="6816669"/>
            <a:ext cx="9154778" cy="43560"/>
            <a:chOff x="-8104241" y="-63017"/>
            <a:chExt cx="24412740" cy="87117"/>
          </a:xfrm>
        </p:grpSpPr>
        <p:sp>
          <p:nvSpPr>
            <p:cNvPr id="1031" name="Google Shape;1031;p85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32" name="Google Shape;1032;p85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33" name="Google Shape;1033;p85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34" name="Google Shape;1034;p85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035" name="Google Shape;1035;p85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Map Right">
  <p:cSld name="Map Right"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p86"/>
          <p:cNvSpPr txBox="1">
            <a:spLocks noGrp="1"/>
          </p:cNvSpPr>
          <p:nvPr>
            <p:ph type="title"/>
          </p:nvPr>
        </p:nvSpPr>
        <p:spPr>
          <a:xfrm>
            <a:off x="376237" y="577160"/>
            <a:ext cx="3707520" cy="952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038" name="Google Shape;1038;p86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39" name="Google Shape;1039;p86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37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40" name="Google Shape;1040;p86"/>
          <p:cNvSpPr/>
          <p:nvPr/>
        </p:nvSpPr>
        <p:spPr>
          <a:xfrm>
            <a:off x="423867" y="1373484"/>
            <a:ext cx="127655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41" name="Google Shape;1041;p86"/>
          <p:cNvSpPr/>
          <p:nvPr/>
        </p:nvSpPr>
        <p:spPr>
          <a:xfrm>
            <a:off x="4267208" y="5"/>
            <a:ext cx="4436993" cy="6360655"/>
          </a:xfrm>
          <a:prstGeom prst="rect">
            <a:avLst/>
          </a:pr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042" name="Google Shape;1042;p86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043" name="Google Shape;1043;p86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44" name="Google Shape;1044;p86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45" name="Google Shape;1045;p86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46" name="Google Shape;1046;p86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047" name="Google Shape;1047;p86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048" name="Google Shape;1048;p86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049" name="Google Shape;1049;p86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050" name="Google Shape;1050;p86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051" name="Google Shape;1051;p86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052" name="Google Shape;1052;p86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053" name="Google Shape;1053;p86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54" name="Google Shape;1054;p86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55" name="Google Shape;1055;p86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56" name="Google Shape;1056;p86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057" name="Google Shape;1057;p86"/>
          <p:cNvSpPr txBox="1">
            <a:spLocks noGrp="1"/>
          </p:cNvSpPr>
          <p:nvPr>
            <p:ph type="body" idx="1"/>
          </p:nvPr>
        </p:nvSpPr>
        <p:spPr>
          <a:xfrm>
            <a:off x="395109" y="1958623"/>
            <a:ext cx="3669793" cy="2301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058" name="Google Shape;1058;p86"/>
          <p:cNvSpPr txBox="1">
            <a:spLocks noGrp="1"/>
          </p:cNvSpPr>
          <p:nvPr>
            <p:ph type="body" idx="2"/>
          </p:nvPr>
        </p:nvSpPr>
        <p:spPr>
          <a:xfrm>
            <a:off x="4416758" y="206031"/>
            <a:ext cx="4137878" cy="5948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059" name="Google Shape;1059;p86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Map Left">
  <p:cSld name="Map Left">
    <p:spTree>
      <p:nvGrpSpPr>
        <p:cNvPr id="1" name="Shape 1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Google Shape;1061;p87"/>
          <p:cNvSpPr txBox="1">
            <a:spLocks noGrp="1"/>
          </p:cNvSpPr>
          <p:nvPr>
            <p:ph type="body" idx="1"/>
          </p:nvPr>
        </p:nvSpPr>
        <p:spPr>
          <a:xfrm>
            <a:off x="569150" y="233128"/>
            <a:ext cx="4093580" cy="6010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062" name="Google Shape;1062;p87"/>
          <p:cNvSpPr/>
          <p:nvPr/>
        </p:nvSpPr>
        <p:spPr>
          <a:xfrm>
            <a:off x="5105559" y="1376948"/>
            <a:ext cx="127655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63" name="Google Shape;1063;p87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64" name="Google Shape;1064;p87"/>
          <p:cNvSpPr txBox="1">
            <a:spLocks noGrp="1"/>
          </p:cNvSpPr>
          <p:nvPr>
            <p:ph type="sldNum" idx="12"/>
          </p:nvPr>
        </p:nvSpPr>
        <p:spPr>
          <a:xfrm>
            <a:off x="89134" y="6480720"/>
            <a:ext cx="215667" cy="237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65" name="Google Shape;1065;p87"/>
          <p:cNvSpPr/>
          <p:nvPr/>
        </p:nvSpPr>
        <p:spPr>
          <a:xfrm>
            <a:off x="5105403" y="1373484"/>
            <a:ext cx="1276557" cy="60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66" name="Google Shape;1066;p87"/>
          <p:cNvSpPr/>
          <p:nvPr/>
        </p:nvSpPr>
        <p:spPr>
          <a:xfrm>
            <a:off x="397444" y="-1"/>
            <a:ext cx="4436994" cy="6402510"/>
          </a:xfrm>
          <a:prstGeom prst="rect">
            <a:avLst/>
          </a:pr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067" name="Google Shape;1067;p87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068" name="Google Shape;1068;p87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69" name="Google Shape;1069;p87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70" name="Google Shape;1070;p87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71" name="Google Shape;1071;p87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072" name="Google Shape;1072;p87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073" name="Google Shape;1073;p87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74" name="Google Shape;1074;p87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75" name="Google Shape;1075;p87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76" name="Google Shape;1076;p87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077" name="Google Shape;1077;p87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078" name="Google Shape;1078;p87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079" name="Google Shape;1079;p87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080" name="Google Shape;1080;p87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081" name="Google Shape;1081;p87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sp>
        <p:nvSpPr>
          <p:cNvPr id="1082" name="Google Shape;1082;p87"/>
          <p:cNvSpPr txBox="1">
            <a:spLocks noGrp="1"/>
          </p:cNvSpPr>
          <p:nvPr>
            <p:ph type="title"/>
          </p:nvPr>
        </p:nvSpPr>
        <p:spPr>
          <a:xfrm>
            <a:off x="5029200" y="570835"/>
            <a:ext cx="4032279" cy="969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63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083" name="Google Shape;1083;p87"/>
          <p:cNvSpPr txBox="1">
            <a:spLocks noGrp="1"/>
          </p:cNvSpPr>
          <p:nvPr>
            <p:ph type="body" idx="2"/>
          </p:nvPr>
        </p:nvSpPr>
        <p:spPr>
          <a:xfrm>
            <a:off x="5039367" y="1898685"/>
            <a:ext cx="3717357" cy="267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2626"/>
              </a:buClr>
              <a:buSzPts val="5600"/>
              <a:buFont typeface="Open Sans"/>
              <a:buNone/>
              <a:defRPr sz="1500" b="0" i="0" u="none" strike="noStrike" cap="none">
                <a:solidFill>
                  <a:srgbClr val="262626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084" name="Google Shape;1084;p87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tar Man BKG 1">
  <p:cSld name="Star Man BKG 1"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Google Shape;1086;p88"/>
          <p:cNvSpPr/>
          <p:nvPr/>
        </p:nvSpPr>
        <p:spPr>
          <a:xfrm>
            <a:off x="-24258" y="3920468"/>
            <a:ext cx="9359508" cy="304327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83" y="120000"/>
                </a:moveTo>
                <a:lnTo>
                  <a:pt x="0" y="95305"/>
                </a:lnTo>
                <a:lnTo>
                  <a:pt x="62055" y="81272"/>
                </a:lnTo>
                <a:lnTo>
                  <a:pt x="120000" y="0"/>
                </a:lnTo>
                <a:lnTo>
                  <a:pt x="118561" y="118550"/>
                </a:lnTo>
                <a:lnTo>
                  <a:pt x="283" y="120000"/>
                </a:lnTo>
                <a:close/>
              </a:path>
            </a:pathLst>
          </a:custGeom>
          <a:solidFill>
            <a:srgbClr val="263240"/>
          </a:solidFill>
          <a:ln>
            <a:noFill/>
          </a:ln>
          <a:effectLst>
            <a:outerShdw blurRad="38100" dist="25400" dir="5400000" rotWithShape="0">
              <a:srgbClr val="000000">
                <a:alpha val="49019"/>
              </a:srgbClr>
            </a:outerShdw>
          </a:effectLst>
        </p:spPr>
        <p:txBody>
          <a:bodyPr spcFirstLastPara="1" wrap="square" lIns="21325" tIns="21325" rIns="21325" bIns="213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7" name="Google Shape;1087;p88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8" name="Google Shape;1088;p88"/>
          <p:cNvSpPr txBox="1">
            <a:spLocks noGrp="1"/>
          </p:cNvSpPr>
          <p:nvPr>
            <p:ph type="sldNum" idx="12"/>
          </p:nvPr>
        </p:nvSpPr>
        <p:spPr>
          <a:xfrm>
            <a:off x="18174" y="6435008"/>
            <a:ext cx="268454" cy="31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089" name="Google Shape;1089;p88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090" name="Google Shape;1090;p88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91" name="Google Shape;1091;p88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92" name="Google Shape;1092;p88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93" name="Google Shape;1093;p88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094" name="Google Shape;1094;p88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095" name="Google Shape;1095;p88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096" name="Google Shape;1096;p88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097" name="Google Shape;1097;p88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098" name="Google Shape;1098;p88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099" name="Google Shape;1099;p88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100" name="Google Shape;1100;p88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01" name="Google Shape;1101;p88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02" name="Google Shape;1102;p88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03" name="Google Shape;1103;p88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104" name="Google Shape;1104;p88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tar Man BKG 1 copy">
  <p:cSld name="Star Man BKG 1 copy">
    <p:spTree>
      <p:nvGrpSpPr>
        <p:cNvPr id="1" name="Shape 1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1106;p89"/>
          <p:cNvSpPr/>
          <p:nvPr/>
        </p:nvSpPr>
        <p:spPr>
          <a:xfrm>
            <a:off x="-29214" y="-514734"/>
            <a:ext cx="2930871" cy="741322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80000" y="119661"/>
                </a:moveTo>
                <a:lnTo>
                  <a:pt x="277" y="120000"/>
                </a:lnTo>
                <a:lnTo>
                  <a:pt x="0" y="194"/>
                </a:lnTo>
                <a:lnTo>
                  <a:pt x="120000" y="0"/>
                </a:lnTo>
                <a:lnTo>
                  <a:pt x="605" y="43088"/>
                </a:lnTo>
                <a:lnTo>
                  <a:pt x="80000" y="119661"/>
                </a:lnTo>
                <a:close/>
              </a:path>
            </a:pathLst>
          </a:custGeom>
          <a:solidFill>
            <a:srgbClr val="263240"/>
          </a:solidFill>
          <a:ln>
            <a:noFill/>
          </a:ln>
          <a:effectLst>
            <a:outerShdw blurRad="38100" dist="25400" dir="5400000" rotWithShape="0">
              <a:srgbClr val="000000">
                <a:alpha val="49019"/>
              </a:srgbClr>
            </a:outerShdw>
          </a:effectLst>
        </p:spPr>
        <p:txBody>
          <a:bodyPr spcFirstLastPara="1" wrap="square" lIns="21325" tIns="21325" rIns="21325" bIns="213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07" name="Google Shape;1107;p89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08" name="Google Shape;1108;p89"/>
          <p:cNvSpPr txBox="1">
            <a:spLocks noGrp="1"/>
          </p:cNvSpPr>
          <p:nvPr>
            <p:ph type="sldNum" idx="12"/>
          </p:nvPr>
        </p:nvSpPr>
        <p:spPr>
          <a:xfrm>
            <a:off x="18174" y="6435008"/>
            <a:ext cx="268454" cy="31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109" name="Google Shape;1109;p89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110" name="Google Shape;1110;p89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11" name="Google Shape;1111;p89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12" name="Google Shape;1112;p89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13" name="Google Shape;1113;p89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114" name="Google Shape;1114;p89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115" name="Google Shape;1115;p89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116" name="Google Shape;1116;p89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117" name="Google Shape;1117;p89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118" name="Google Shape;1118;p89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119" name="Google Shape;1119;p89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120" name="Google Shape;1120;p89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21" name="Google Shape;1121;p89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22" name="Google Shape;1122;p89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23" name="Google Shape;1123;p89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124" name="Google Shape;1124;p89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1_Title and Conten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6"/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04" name="Google Shape;104;p3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05" name="Google Shape;105;p36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06" name="Google Shape;106;p36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07" name="Google Shape;107;p36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8" name="Google Shape;108;p36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9" name="Google Shape;109;p36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0" name="Google Shape;110;p36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11" name="Google Shape;111;p36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12" name="Google Shape;112;p36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grpSp>
          <p:nvGrpSpPr>
            <p:cNvPr id="113" name="Google Shape;113;p36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14" name="Google Shape;114;p36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15" name="Google Shape;115;p36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16" name="Google Shape;116;p36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17" name="Google Shape;117;p36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8" name="Google Shape;118;p36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9" name="Google Shape;119;p36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0" name="Google Shape;120;p36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21" name="Google Shape;121;p36"/>
          <p:cNvSpPr txBox="1">
            <a:spLocks noGrp="1"/>
          </p:cNvSpPr>
          <p:nvPr>
            <p:ph type="sldNum" idx="12"/>
          </p:nvPr>
        </p:nvSpPr>
        <p:spPr>
          <a:xfrm>
            <a:off x="50376" y="6443227"/>
            <a:ext cx="254426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2" name="Google Shape;122;p36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 Primary">
  <p:cSld name="Blank Primary">
    <p:bg>
      <p:bgPr>
        <a:solidFill>
          <a:srgbClr val="26313F"/>
        </a:solidFill>
        <a:effectLst/>
      </p:bgPr>
    </p:bg>
    <p:spTree>
      <p:nvGrpSpPr>
        <p:cNvPr id="1" name="Shape 1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Google Shape;1126;p90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127" name="Google Shape;1127;p90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128" name="Google Shape;1128;p90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29" name="Google Shape;1129;p90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30" name="Google Shape;1130;p90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31" name="Google Shape;1131;p90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132" name="Google Shape;1132;p90"/>
          <p:cNvGrpSpPr/>
          <p:nvPr/>
        </p:nvGrpSpPr>
        <p:grpSpPr>
          <a:xfrm>
            <a:off x="567711" y="6480605"/>
            <a:ext cx="1229561" cy="264322"/>
            <a:chOff x="-80588" y="-36495"/>
            <a:chExt cx="3278827" cy="528642"/>
          </a:xfrm>
        </p:grpSpPr>
        <p:sp>
          <p:nvSpPr>
            <p:cNvPr id="1133" name="Google Shape;1133;p90"/>
            <p:cNvSpPr txBox="1"/>
            <p:nvPr/>
          </p:nvSpPr>
          <p:spPr>
            <a:xfrm>
              <a:off x="335582" y="-21362"/>
              <a:ext cx="2862657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9D8DC"/>
                </a:buClr>
                <a:buSzPts val="800"/>
                <a:buFont typeface="Poppins"/>
                <a:buNone/>
              </a:pPr>
              <a:r>
                <a:rPr lang="en-US" sz="800" b="0" i="0" u="none" strike="noStrike" cap="none">
                  <a:solidFill>
                    <a:srgbClr val="D9D8D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134" name="Google Shape;1134;p90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135" name="Google Shape;1135;p90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D9D8DC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136" name="Google Shape;1136;p90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D9D8DC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137" name="Google Shape;1137;p90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138" name="Google Shape;1138;p90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39" name="Google Shape;1139;p90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40" name="Google Shape;1140;p90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41" name="Google Shape;1141;p90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142" name="Google Shape;1142;p90"/>
          <p:cNvSpPr txBox="1">
            <a:spLocks noGrp="1"/>
          </p:cNvSpPr>
          <p:nvPr>
            <p:ph type="sldNum" idx="12"/>
          </p:nvPr>
        </p:nvSpPr>
        <p:spPr>
          <a:xfrm>
            <a:off x="30195" y="6435008"/>
            <a:ext cx="244412" cy="31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43" name="Google Shape;1143;p90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 SECONDARY">
  <p:cSld name="Blank SECONDARY">
    <p:bg>
      <p:bgPr>
        <a:solidFill>
          <a:srgbClr val="469991"/>
        </a:solidFill>
        <a:effectLst/>
      </p:bgPr>
    </p:bg>
    <p:spTree>
      <p:nvGrpSpPr>
        <p:cNvPr id="1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p91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146" name="Google Shape;1146;p91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147" name="Google Shape;1147;p91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48" name="Google Shape;1148;p91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49" name="Google Shape;1149;p91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50" name="Google Shape;1150;p91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151" name="Google Shape;1151;p91"/>
          <p:cNvSpPr txBox="1">
            <a:spLocks noGrp="1"/>
          </p:cNvSpPr>
          <p:nvPr>
            <p:ph type="sldNum" idx="12"/>
          </p:nvPr>
        </p:nvSpPr>
        <p:spPr>
          <a:xfrm>
            <a:off x="71997" y="6486434"/>
            <a:ext cx="232805" cy="371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75" tIns="19175" rIns="19175" bIns="19175" anchor="t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Oswald"/>
              <a:buNone/>
              <a:defRPr sz="11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152" name="Google Shape;1152;p91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153" name="Google Shape;1153;p91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154" name="Google Shape;1154;p91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155" name="Google Shape;1155;p91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156" name="Google Shape;1156;p91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sp>
        <p:nvSpPr>
          <p:cNvPr id="1157" name="Google Shape;1157;p91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 Pink">
  <p:cSld name="Blank Pink">
    <p:bg>
      <p:bgPr>
        <a:solidFill>
          <a:srgbClr val="D71A61"/>
        </a:solidFill>
        <a:effectLst/>
      </p:bgPr>
    </p:bg>
    <p:spTree>
      <p:nvGrpSpPr>
        <p:cNvPr id="1" name="Shape 1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Google Shape;1159;p92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160" name="Google Shape;1160;p92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161" name="Google Shape;1161;p92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62" name="Google Shape;1162;p92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63" name="Google Shape;1163;p92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64" name="Google Shape;1164;p92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165" name="Google Shape;1165;p92"/>
          <p:cNvSpPr txBox="1">
            <a:spLocks noGrp="1"/>
          </p:cNvSpPr>
          <p:nvPr>
            <p:ph type="sldNum" idx="12"/>
          </p:nvPr>
        </p:nvSpPr>
        <p:spPr>
          <a:xfrm>
            <a:off x="77118" y="6486436"/>
            <a:ext cx="227684" cy="258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75" tIns="19175" rIns="19175" bIns="19175" anchor="t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166" name="Google Shape;1166;p92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167" name="Google Shape;1167;p92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168" name="Google Shape;1168;p92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169" name="Google Shape;1169;p92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170" name="Google Shape;1170;p92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sp>
        <p:nvSpPr>
          <p:cNvPr id="1171" name="Google Shape;1171;p92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 Green">
  <p:cSld name="Blank Green">
    <p:bg>
      <p:bgPr>
        <a:solidFill>
          <a:srgbClr val="4CA54A"/>
        </a:solidFill>
        <a:effectLst/>
      </p:bgPr>
    </p:bg>
    <p:spTree>
      <p:nvGrpSpPr>
        <p:cNvPr id="1" name="Shape 1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" name="Google Shape;1173;p93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74" name="Google Shape;1174;p93"/>
          <p:cNvSpPr txBox="1">
            <a:spLocks noGrp="1"/>
          </p:cNvSpPr>
          <p:nvPr>
            <p:ph type="sldNum" idx="12"/>
          </p:nvPr>
        </p:nvSpPr>
        <p:spPr>
          <a:xfrm>
            <a:off x="77118" y="6486436"/>
            <a:ext cx="227684" cy="258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75" tIns="19175" rIns="19175" bIns="19175" anchor="t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175" name="Google Shape;1175;p93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176" name="Google Shape;1176;p93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77" name="Google Shape;1177;p93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78" name="Google Shape;1178;p93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79" name="Google Shape;1179;p93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180" name="Google Shape;1180;p93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181" name="Google Shape;1181;p93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182" name="Google Shape;1182;p93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183" name="Google Shape;1183;p93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184" name="Google Shape;1184;p93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185" name="Google Shape;1185;p93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186" name="Google Shape;1186;p93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87" name="Google Shape;1187;p93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88" name="Google Shape;1188;p93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89" name="Google Shape;1189;p93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190" name="Google Shape;1190;p93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 Purple">
  <p:cSld name="Blank Purple">
    <p:bg>
      <p:bgPr>
        <a:solidFill>
          <a:srgbClr val="803B80"/>
        </a:solidFill>
        <a:effectLst/>
      </p:bgPr>
    </p:bg>
    <p:spTree>
      <p:nvGrpSpPr>
        <p:cNvPr id="1" name="Shape 1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Google Shape;1192;p94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93" name="Google Shape;1193;p94"/>
          <p:cNvSpPr txBox="1">
            <a:spLocks noGrp="1"/>
          </p:cNvSpPr>
          <p:nvPr>
            <p:ph type="sldNum" idx="12"/>
          </p:nvPr>
        </p:nvSpPr>
        <p:spPr>
          <a:xfrm>
            <a:off x="77118" y="6486436"/>
            <a:ext cx="227684" cy="258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75" tIns="19175" rIns="19175" bIns="19175" anchor="t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1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194" name="Google Shape;1194;p94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195" name="Google Shape;1195;p94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96" name="Google Shape;1196;p94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97" name="Google Shape;1197;p94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98" name="Google Shape;1198;p94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199" name="Google Shape;1199;p94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200" name="Google Shape;1200;p94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201" name="Google Shape;1201;p94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202" name="Google Shape;1202;p94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03" name="Google Shape;1203;p94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204" name="Google Shape;1204;p94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205" name="Google Shape;1205;p94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06" name="Google Shape;1206;p94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07" name="Google Shape;1207;p94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08" name="Google Shape;1208;p94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209" name="Google Shape;1209;p94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TC TEAL">
  <p:cSld name="GTC TEAL">
    <p:bg>
      <p:bgPr>
        <a:solidFill>
          <a:srgbClr val="52C4C6"/>
        </a:solidFill>
        <a:effectLst/>
      </p:bgPr>
    </p:bg>
    <p:spTree>
      <p:nvGrpSpPr>
        <p:cNvPr id="1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Google Shape;1211;p95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12" name="Google Shape;1212;p95"/>
          <p:cNvSpPr txBox="1">
            <a:spLocks noGrp="1"/>
          </p:cNvSpPr>
          <p:nvPr>
            <p:ph type="sldNum" idx="12"/>
          </p:nvPr>
        </p:nvSpPr>
        <p:spPr>
          <a:xfrm>
            <a:off x="81356" y="6486436"/>
            <a:ext cx="223445" cy="23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75" tIns="19175" rIns="19175" bIns="19175" anchor="t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0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0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0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0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0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0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0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0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900"/>
              <a:buFont typeface="Oswald"/>
              <a:buNone/>
              <a:defRPr sz="900" b="0" i="0" u="none" strike="noStrike" cap="none">
                <a:solidFill>
                  <a:srgbClr val="F6F6F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213" name="Google Shape;1213;p95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214" name="Google Shape;1214;p95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15" name="Google Shape;1215;p95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16" name="Google Shape;1216;p95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17" name="Google Shape;1217;p95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218" name="Google Shape;1218;p95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219" name="Google Shape;1219;p95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220" name="Google Shape;1220;p95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221" name="Google Shape;1221;p95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22" name="Google Shape;1222;p95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223" name="Google Shape;1223;p95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224" name="Google Shape;1224;p95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25" name="Google Shape;1225;p95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26" name="Google Shape;1226;p95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27" name="Google Shape;1227;p95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228" name="Google Shape;1228;p95"/>
          <p:cNvSpPr txBox="1"/>
          <p:nvPr/>
        </p:nvSpPr>
        <p:spPr>
          <a:xfrm>
            <a:off x="7076290" y="64775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1_Title and Content 2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7"/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5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25" name="Google Shape;125;p3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26" name="Google Shape;126;p37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27" name="Google Shape;127;p37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28" name="Google Shape;128;p37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9" name="Google Shape;129;p37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30" name="Google Shape;130;p37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31" name="Google Shape;131;p37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32" name="Google Shape;132;p37"/>
          <p:cNvSpPr txBox="1"/>
          <p:nvPr/>
        </p:nvSpPr>
        <p:spPr>
          <a:xfrm>
            <a:off x="7076290" y="647119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33" name="Google Shape;133;p37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34" name="Google Shape;134;p37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grpSp>
          <p:nvGrpSpPr>
            <p:cNvPr id="135" name="Google Shape;135;p37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36" name="Google Shape;136;p37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37" name="Google Shape;137;p37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38" name="Google Shape;138;p37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39" name="Google Shape;139;p37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40" name="Google Shape;140;p37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41" name="Google Shape;141;p37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42" name="Google Shape;142;p37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43" name="Google Shape;143;p37"/>
          <p:cNvSpPr txBox="1">
            <a:spLocks noGrp="1"/>
          </p:cNvSpPr>
          <p:nvPr>
            <p:ph type="sldNum" idx="12"/>
          </p:nvPr>
        </p:nvSpPr>
        <p:spPr>
          <a:xfrm>
            <a:off x="50376" y="6443227"/>
            <a:ext cx="254426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1_Title and Content 3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8"/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Oswald"/>
              <a:buNone/>
              <a:defRPr sz="39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46" name="Google Shape;146;p3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47" name="Google Shape;147;p38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48" name="Google Shape;148;p38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49" name="Google Shape;149;p38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Helvetica Neue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0" name="Google Shape;150;p38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Helvetica Neue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1" name="Google Shape;151;p38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Helvetica Neue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2" name="Google Shape;152;p38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Helvetica Neue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53" name="Google Shape;153;p38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54" name="Google Shape;154;p38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grpSp>
          <p:nvGrpSpPr>
            <p:cNvPr id="155" name="Google Shape;155;p38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56" name="Google Shape;156;p38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Helvetica Neue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57" name="Google Shape;157;p38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158" name="Google Shape;158;p38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159" name="Google Shape;159;p38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Helvetica Neue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0" name="Google Shape;160;p38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Helvetica Neue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1" name="Google Shape;161;p38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Helvetica Neue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2" name="Google Shape;162;p38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Helvetica Neue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63" name="Google Shape;163;p38"/>
          <p:cNvSpPr txBox="1"/>
          <p:nvPr/>
        </p:nvSpPr>
        <p:spPr>
          <a:xfrm>
            <a:off x="40187" y="6486434"/>
            <a:ext cx="224428" cy="267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175" tIns="19175" rIns="19175" bIns="191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Oswald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4" name="Google Shape;164;p38"/>
          <p:cNvSpPr txBox="1"/>
          <p:nvPr/>
        </p:nvSpPr>
        <p:spPr>
          <a:xfrm>
            <a:off x="7076290" y="647119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2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5" name="Google Shape;165;p38"/>
          <p:cNvSpPr txBox="1">
            <a:spLocks noGrp="1"/>
          </p:cNvSpPr>
          <p:nvPr>
            <p:ph type="sldNum" idx="12"/>
          </p:nvPr>
        </p:nvSpPr>
        <p:spPr>
          <a:xfrm>
            <a:off x="41163" y="6434999"/>
            <a:ext cx="254115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9"/>
          <p:cNvSpPr txBox="1">
            <a:spLocks noGrp="1"/>
          </p:cNvSpPr>
          <p:nvPr>
            <p:ph type="title"/>
          </p:nvPr>
        </p:nvSpPr>
        <p:spPr>
          <a:xfrm>
            <a:off x="1143000" y="1122365"/>
            <a:ext cx="6858000" cy="2387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50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400"/>
              <a:buFont typeface="Oswald"/>
              <a:buNone/>
              <a:defRPr sz="37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68" name="Google Shape;168;p39"/>
          <p:cNvSpPr txBox="1">
            <a:spLocks noGrp="1"/>
          </p:cNvSpPr>
          <p:nvPr>
            <p:ph type="body" idx="1"/>
          </p:nvPr>
        </p:nvSpPr>
        <p:spPr>
          <a:xfrm>
            <a:off x="1143000" y="3602041"/>
            <a:ext cx="6858000" cy="1655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L="1371600" marR="0" lvl="2" indent="-228600" algn="ct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L="1828800" marR="0" lvl="3" indent="-228600" algn="ct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L="2286000" marR="0" lvl="4" indent="-228600" algn="ctr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263240"/>
              </a:buClr>
              <a:buSzPts val="5600"/>
              <a:buFont typeface="Open Sans"/>
              <a:buNone/>
              <a:defRPr sz="2100" b="0" i="0" u="none" strike="noStrike" cap="none">
                <a:solidFill>
                  <a:srgbClr val="263240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L="2743200" marR="0" lvl="5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L="3200400" marR="0" lvl="6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L="3657600" marR="0" lvl="7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L="4114800" marR="0" lvl="8" indent="-584200" algn="l" rtl="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Open Sans"/>
              <a:buChar char="•"/>
              <a:defRPr sz="2400" b="0" i="0" u="none" strike="noStrike" cap="none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69" name="Google Shape;169;p39"/>
          <p:cNvSpPr txBox="1">
            <a:spLocks noGrp="1"/>
          </p:cNvSpPr>
          <p:nvPr>
            <p:ph type="sldNum" idx="12"/>
          </p:nvPr>
        </p:nvSpPr>
        <p:spPr>
          <a:xfrm>
            <a:off x="8316100" y="6388425"/>
            <a:ext cx="199252" cy="30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Open Sans"/>
              <a:buNone/>
              <a:defRPr sz="1000" b="0" i="1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63" Type="http://schemas.openxmlformats.org/officeDocument/2006/relationships/slideLayout" Target="../slideLayouts/slideLayout63.xml"/><Relationship Id="rId64" Type="http://schemas.openxmlformats.org/officeDocument/2006/relationships/slideLayout" Target="../slideLayouts/slideLayout64.xml"/><Relationship Id="rId65" Type="http://schemas.openxmlformats.org/officeDocument/2006/relationships/slideLayout" Target="../slideLayouts/slideLayout65.xml"/><Relationship Id="rId66" Type="http://schemas.openxmlformats.org/officeDocument/2006/relationships/theme" Target="../theme/theme1.xml"/><Relationship Id="rId67" Type="http://schemas.openxmlformats.org/officeDocument/2006/relationships/hyperlink" Target="http://www.globaltc.org" TargetMode="External"/><Relationship Id="rId50" Type="http://schemas.openxmlformats.org/officeDocument/2006/relationships/slideLayout" Target="../slideLayouts/slideLayout50.xml"/><Relationship Id="rId51" Type="http://schemas.openxmlformats.org/officeDocument/2006/relationships/slideLayout" Target="../slideLayouts/slideLayout51.xml"/><Relationship Id="rId52" Type="http://schemas.openxmlformats.org/officeDocument/2006/relationships/slideLayout" Target="../slideLayouts/slideLayout52.xml"/><Relationship Id="rId53" Type="http://schemas.openxmlformats.org/officeDocument/2006/relationships/slideLayout" Target="../slideLayouts/slideLayout53.xml"/><Relationship Id="rId54" Type="http://schemas.openxmlformats.org/officeDocument/2006/relationships/slideLayout" Target="../slideLayouts/slideLayout54.xml"/><Relationship Id="rId55" Type="http://schemas.openxmlformats.org/officeDocument/2006/relationships/slideLayout" Target="../slideLayouts/slideLayout55.xml"/><Relationship Id="rId56" Type="http://schemas.openxmlformats.org/officeDocument/2006/relationships/slideLayout" Target="../slideLayouts/slideLayout56.xml"/><Relationship Id="rId57" Type="http://schemas.openxmlformats.org/officeDocument/2006/relationships/slideLayout" Target="../slideLayouts/slideLayout57.xml"/><Relationship Id="rId58" Type="http://schemas.openxmlformats.org/officeDocument/2006/relationships/slideLayout" Target="../slideLayouts/slideLayout58.xml"/><Relationship Id="rId59" Type="http://schemas.openxmlformats.org/officeDocument/2006/relationships/slideLayout" Target="../slideLayouts/slideLayout59.xml"/><Relationship Id="rId40" Type="http://schemas.openxmlformats.org/officeDocument/2006/relationships/slideLayout" Target="../slideLayouts/slideLayout40.xml"/><Relationship Id="rId41" Type="http://schemas.openxmlformats.org/officeDocument/2006/relationships/slideLayout" Target="../slideLayouts/slideLayout41.xml"/><Relationship Id="rId42" Type="http://schemas.openxmlformats.org/officeDocument/2006/relationships/slideLayout" Target="../slideLayouts/slideLayout42.xml"/><Relationship Id="rId43" Type="http://schemas.openxmlformats.org/officeDocument/2006/relationships/slideLayout" Target="../slideLayouts/slideLayout43.xml"/><Relationship Id="rId44" Type="http://schemas.openxmlformats.org/officeDocument/2006/relationships/slideLayout" Target="../slideLayouts/slideLayout44.xml"/><Relationship Id="rId45" Type="http://schemas.openxmlformats.org/officeDocument/2006/relationships/slideLayout" Target="../slideLayouts/slideLayout45.xml"/><Relationship Id="rId46" Type="http://schemas.openxmlformats.org/officeDocument/2006/relationships/slideLayout" Target="../slideLayouts/slideLayout46.xml"/><Relationship Id="rId47" Type="http://schemas.openxmlformats.org/officeDocument/2006/relationships/slideLayout" Target="../slideLayouts/slideLayout47.xml"/><Relationship Id="rId48" Type="http://schemas.openxmlformats.org/officeDocument/2006/relationships/slideLayout" Target="../slideLayouts/slideLayout48.xml"/><Relationship Id="rId49" Type="http://schemas.openxmlformats.org/officeDocument/2006/relationships/slideLayout" Target="../slideLayouts/slideLayout4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slideLayout" Target="../slideLayouts/slideLayout36.xml"/><Relationship Id="rId37" Type="http://schemas.openxmlformats.org/officeDocument/2006/relationships/slideLayout" Target="../slideLayouts/slideLayout37.xml"/><Relationship Id="rId38" Type="http://schemas.openxmlformats.org/officeDocument/2006/relationships/slideLayout" Target="../slideLayouts/slideLayout38.xml"/><Relationship Id="rId39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60" Type="http://schemas.openxmlformats.org/officeDocument/2006/relationships/slideLayout" Target="../slideLayouts/slideLayout60.xml"/><Relationship Id="rId61" Type="http://schemas.openxmlformats.org/officeDocument/2006/relationships/slideLayout" Target="../slideLayouts/slideLayout61.xml"/><Relationship Id="rId62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9"/>
          <p:cNvSpPr/>
          <p:nvPr/>
        </p:nvSpPr>
        <p:spPr>
          <a:xfrm rot="5400000" flipH="1">
            <a:off x="19050" y="6439447"/>
            <a:ext cx="266704" cy="3047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0000" y="0"/>
                </a:moveTo>
                <a:lnTo>
                  <a:pt x="100000" y="0"/>
                </a:lnTo>
                <a:cubicBezTo>
                  <a:pt x="111044" y="0"/>
                  <a:pt x="120000" y="5877"/>
                  <a:pt x="120000" y="13127"/>
                </a:cubicBezTo>
                <a:lnTo>
                  <a:pt x="120000" y="120000"/>
                </a:lnTo>
                <a:lnTo>
                  <a:pt x="0" y="120000"/>
                </a:lnTo>
                <a:lnTo>
                  <a:pt x="0" y="13127"/>
                </a:lnTo>
                <a:cubicBezTo>
                  <a:pt x="0" y="5877"/>
                  <a:pt x="8955" y="0"/>
                  <a:pt x="20000" y="0"/>
                </a:cubicBezTo>
                <a:close/>
              </a:path>
            </a:pathLst>
          </a:cu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Open Sans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11" name="Google Shape;11;p29"/>
          <p:cNvGrpSpPr/>
          <p:nvPr/>
        </p:nvGrpSpPr>
        <p:grpSpPr>
          <a:xfrm>
            <a:off x="2382" y="6823027"/>
            <a:ext cx="9141620" cy="43559"/>
            <a:chOff x="0" y="0"/>
            <a:chExt cx="24377651" cy="87117"/>
          </a:xfrm>
        </p:grpSpPr>
        <p:sp>
          <p:nvSpPr>
            <p:cNvPr id="12" name="Google Shape;12;p29"/>
            <p:cNvSpPr/>
            <p:nvPr/>
          </p:nvSpPr>
          <p:spPr>
            <a:xfrm rot="10800000" flipH="1">
              <a:off x="0" y="0"/>
              <a:ext cx="6094414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3" name="Google Shape;13;p29"/>
            <p:cNvSpPr/>
            <p:nvPr/>
          </p:nvSpPr>
          <p:spPr>
            <a:xfrm rot="10800000" flipH="1">
              <a:off x="6094412" y="0"/>
              <a:ext cx="6094415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4" name="Google Shape;14;p29"/>
            <p:cNvSpPr/>
            <p:nvPr/>
          </p:nvSpPr>
          <p:spPr>
            <a:xfrm rot="10800000" flipH="1">
              <a:off x="12188825" y="0"/>
              <a:ext cx="6094415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" name="Google Shape;15;p29"/>
            <p:cNvSpPr/>
            <p:nvPr/>
          </p:nvSpPr>
          <p:spPr>
            <a:xfrm rot="10800000" flipH="1">
              <a:off x="18283238" y="0"/>
              <a:ext cx="6094414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6" name="Google Shape;16;p29"/>
          <p:cNvGrpSpPr/>
          <p:nvPr/>
        </p:nvGrpSpPr>
        <p:grpSpPr>
          <a:xfrm>
            <a:off x="567710" y="6480605"/>
            <a:ext cx="1244735" cy="264322"/>
            <a:chOff x="-80588" y="-36495"/>
            <a:chExt cx="3319289" cy="528642"/>
          </a:xfrm>
        </p:grpSpPr>
        <p:sp>
          <p:nvSpPr>
            <p:cNvPr id="17" name="Google Shape;17;p29"/>
            <p:cNvSpPr txBox="1"/>
            <p:nvPr/>
          </p:nvSpPr>
          <p:spPr>
            <a:xfrm>
              <a:off x="335582" y="-21362"/>
              <a:ext cx="2903119" cy="4597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3240"/>
                </a:buClr>
                <a:buSzPts val="800"/>
                <a:buFont typeface="Poppins"/>
                <a:buNone/>
              </a:pPr>
              <a:r>
                <a:rPr lang="en-US" sz="800" b="1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GLOBAL</a:t>
              </a:r>
              <a:r>
                <a:rPr lang="en-US" sz="800" b="0" i="0" u="none" strike="noStrike" cap="none">
                  <a:solidFill>
                    <a:srgbClr val="26324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TEEN CHALLENGE</a:t>
              </a:r>
              <a:endParaRPr sz="5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8" name="Google Shape;18;p29"/>
            <p:cNvGrpSpPr/>
            <p:nvPr/>
          </p:nvGrpSpPr>
          <p:grpSpPr>
            <a:xfrm>
              <a:off x="-80588" y="-36495"/>
              <a:ext cx="491276" cy="528642"/>
              <a:chOff x="0" y="0"/>
              <a:chExt cx="491274" cy="528640"/>
            </a:xfrm>
          </p:grpSpPr>
          <p:sp>
            <p:nvSpPr>
              <p:cNvPr id="19" name="Google Shape;19;p29"/>
              <p:cNvSpPr/>
              <p:nvPr/>
            </p:nvSpPr>
            <p:spPr>
              <a:xfrm>
                <a:off x="0" y="28988"/>
                <a:ext cx="491274" cy="499652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2655" y="96766"/>
                    </a:moveTo>
                    <a:lnTo>
                      <a:pt x="58133" y="58200"/>
                    </a:lnTo>
                    <a:lnTo>
                      <a:pt x="0" y="120000"/>
                    </a:lnTo>
                    <a:lnTo>
                      <a:pt x="46994" y="41433"/>
                    </a:lnTo>
                    <a:lnTo>
                      <a:pt x="150" y="23633"/>
                    </a:lnTo>
                    <a:lnTo>
                      <a:pt x="60088" y="20383"/>
                    </a:lnTo>
                    <a:lnTo>
                      <a:pt x="120000" y="0"/>
                    </a:lnTo>
                    <a:lnTo>
                      <a:pt x="68238" y="34844"/>
                    </a:lnTo>
                    <a:lnTo>
                      <a:pt x="102655" y="96766"/>
                    </a:ln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 Light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20" name="Google Shape;20;p29"/>
              <p:cNvSpPr/>
              <p:nvPr/>
            </p:nvSpPr>
            <p:spPr>
              <a:xfrm>
                <a:off x="207117" y="0"/>
                <a:ext cx="97226" cy="10493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108025" y="7193"/>
                    </a:moveTo>
                    <a:cubicBezTo>
                      <a:pt x="114342" y="12171"/>
                      <a:pt x="117722" y="18739"/>
                      <a:pt x="119173" y="26205"/>
                    </a:cubicBezTo>
                    <a:cubicBezTo>
                      <a:pt x="123086" y="46399"/>
                      <a:pt x="112683" y="67844"/>
                      <a:pt x="97952" y="85566"/>
                    </a:cubicBezTo>
                    <a:cubicBezTo>
                      <a:pt x="80741" y="106277"/>
                      <a:pt x="56526" y="121767"/>
                      <a:pt x="31467" y="119835"/>
                    </a:cubicBezTo>
                    <a:cubicBezTo>
                      <a:pt x="23238" y="119198"/>
                      <a:pt x="15835" y="116585"/>
                      <a:pt x="9951" y="111101"/>
                    </a:cubicBezTo>
                    <a:cubicBezTo>
                      <a:pt x="-1057" y="100845"/>
                      <a:pt x="-1745" y="86651"/>
                      <a:pt x="2196" y="72690"/>
                    </a:cubicBezTo>
                    <a:cubicBezTo>
                      <a:pt x="6247" y="58355"/>
                      <a:pt x="14685" y="42729"/>
                      <a:pt x="26948" y="29597"/>
                    </a:cubicBezTo>
                    <a:cubicBezTo>
                      <a:pt x="40645" y="14921"/>
                      <a:pt x="58289" y="3204"/>
                      <a:pt x="77938" y="517"/>
                    </a:cubicBezTo>
                    <a:cubicBezTo>
                      <a:pt x="88780" y="-965"/>
                      <a:pt x="99622" y="573"/>
                      <a:pt x="108025" y="7193"/>
                    </a:cubicBezTo>
                    <a:close/>
                  </a:path>
                </a:pathLst>
              </a:custGeom>
              <a:solidFill>
                <a:srgbClr val="263240"/>
              </a:solidFill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63240"/>
                  </a:buClr>
                  <a:buSzPts val="2100"/>
                  <a:buFont typeface="Open Sans"/>
                  <a:buNone/>
                </a:pPr>
                <a:endParaRPr sz="2100" b="0" i="0" u="none" strike="noStrike" cap="none">
                  <a:solidFill>
                    <a:srgbClr val="262626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21" name="Google Shape;21;p29"/>
          <p:cNvGrpSpPr/>
          <p:nvPr/>
        </p:nvGrpSpPr>
        <p:grpSpPr>
          <a:xfrm>
            <a:off x="-5389" y="6823018"/>
            <a:ext cx="9154778" cy="43560"/>
            <a:chOff x="-8104241" y="-63017"/>
            <a:chExt cx="24412740" cy="87117"/>
          </a:xfrm>
        </p:grpSpPr>
        <p:sp>
          <p:nvSpPr>
            <p:cNvPr id="22" name="Google Shape;22;p29"/>
            <p:cNvSpPr/>
            <p:nvPr/>
          </p:nvSpPr>
          <p:spPr>
            <a:xfrm rot="10800000" flipH="1">
              <a:off x="6952774" y="-63017"/>
              <a:ext cx="3118943" cy="87117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" name="Google Shape;23;p29"/>
            <p:cNvSpPr/>
            <p:nvPr/>
          </p:nvSpPr>
          <p:spPr>
            <a:xfrm rot="10800000" flipH="1">
              <a:off x="10071946" y="-63017"/>
              <a:ext cx="3118943" cy="87117"/>
            </a:xfrm>
            <a:prstGeom prst="rect">
              <a:avLst/>
            </a:prstGeom>
            <a:solidFill>
              <a:srgbClr val="8FC1BC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4" name="Google Shape;24;p29"/>
            <p:cNvSpPr/>
            <p:nvPr/>
          </p:nvSpPr>
          <p:spPr>
            <a:xfrm rot="10800000" flipH="1">
              <a:off x="13189556" y="-63017"/>
              <a:ext cx="3118943" cy="87117"/>
            </a:xfrm>
            <a:prstGeom prst="rect">
              <a:avLst/>
            </a:prstGeom>
            <a:solidFill>
              <a:srgbClr val="BAE7E8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5" name="Google Shape;25;p29"/>
            <p:cNvSpPr/>
            <p:nvPr/>
          </p:nvSpPr>
          <p:spPr>
            <a:xfrm rot="10800000" flipH="1">
              <a:off x="-8104241" y="-63017"/>
              <a:ext cx="15065000" cy="87117"/>
            </a:xfrm>
            <a:prstGeom prst="rect">
              <a:avLst/>
            </a:prstGeom>
            <a:solidFill>
              <a:srgbClr val="26324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100"/>
                <a:buFont typeface="Oswald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26" name="Google Shape;26;p29"/>
          <p:cNvSpPr txBox="1">
            <a:spLocks noGrp="1"/>
          </p:cNvSpPr>
          <p:nvPr>
            <p:ph type="sldNum" idx="12"/>
          </p:nvPr>
        </p:nvSpPr>
        <p:spPr>
          <a:xfrm>
            <a:off x="50376" y="6439223"/>
            <a:ext cx="254426" cy="305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375" tIns="38375" rIns="38375" bIns="383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Open Sans"/>
              <a:buNone/>
              <a:defRPr sz="1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" name="Google Shape;27;p29"/>
          <p:cNvSpPr txBox="1"/>
          <p:nvPr/>
        </p:nvSpPr>
        <p:spPr>
          <a:xfrm>
            <a:off x="7076290" y="6464849"/>
            <a:ext cx="1688160" cy="241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00" tIns="21300" rIns="21300" bIns="2130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900"/>
              <a:buFont typeface="Oswald"/>
              <a:buNone/>
            </a:pPr>
            <a:r>
              <a:rPr lang="en-US" sz="900" b="1" i="0" u="sng" strike="noStrike" cap="none">
                <a:solidFill>
                  <a:srgbClr val="52C4C5"/>
                </a:solidFill>
                <a:latin typeface="Helvetica Neue"/>
                <a:ea typeface="Helvetica Neue"/>
                <a:cs typeface="Helvetica Neue"/>
                <a:sym typeface="Helvetica Neue"/>
                <a:hlinkClick r:id="rId67"/>
              </a:rPr>
              <a:t>WWW.GLOBALTC.ORG</a:t>
            </a:r>
            <a:endParaRPr sz="500" b="1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  <p:sldLayoutId id="2147483677" r:id="rId28"/>
    <p:sldLayoutId id="2147483678" r:id="rId29"/>
    <p:sldLayoutId id="2147483679" r:id="rId30"/>
    <p:sldLayoutId id="2147483680" r:id="rId31"/>
    <p:sldLayoutId id="2147483681" r:id="rId32"/>
    <p:sldLayoutId id="2147483682" r:id="rId33"/>
    <p:sldLayoutId id="2147483683" r:id="rId34"/>
    <p:sldLayoutId id="2147483684" r:id="rId35"/>
    <p:sldLayoutId id="2147483685" r:id="rId36"/>
    <p:sldLayoutId id="2147483686" r:id="rId37"/>
    <p:sldLayoutId id="2147483687" r:id="rId38"/>
    <p:sldLayoutId id="2147483688" r:id="rId39"/>
    <p:sldLayoutId id="2147483689" r:id="rId40"/>
    <p:sldLayoutId id="2147483690" r:id="rId41"/>
    <p:sldLayoutId id="2147483691" r:id="rId42"/>
    <p:sldLayoutId id="2147483692" r:id="rId43"/>
    <p:sldLayoutId id="2147483693" r:id="rId44"/>
    <p:sldLayoutId id="2147483694" r:id="rId45"/>
    <p:sldLayoutId id="2147483695" r:id="rId46"/>
    <p:sldLayoutId id="2147483696" r:id="rId47"/>
    <p:sldLayoutId id="2147483697" r:id="rId48"/>
    <p:sldLayoutId id="2147483698" r:id="rId49"/>
    <p:sldLayoutId id="2147483699" r:id="rId50"/>
    <p:sldLayoutId id="2147483700" r:id="rId51"/>
    <p:sldLayoutId id="2147483701" r:id="rId52"/>
    <p:sldLayoutId id="2147483702" r:id="rId53"/>
    <p:sldLayoutId id="2147483703" r:id="rId54"/>
    <p:sldLayoutId id="2147483704" r:id="rId55"/>
    <p:sldLayoutId id="2147483705" r:id="rId56"/>
    <p:sldLayoutId id="2147483706" r:id="rId57"/>
    <p:sldLayoutId id="2147483707" r:id="rId58"/>
    <p:sldLayoutId id="2147483708" r:id="rId59"/>
    <p:sldLayoutId id="2147483709" r:id="rId60"/>
    <p:sldLayoutId id="2147483710" r:id="rId61"/>
    <p:sldLayoutId id="2147483711" r:id="rId62"/>
    <p:sldLayoutId id="2147483712" r:id="rId63"/>
    <p:sldLayoutId id="2147483713" r:id="rId64"/>
    <p:sldLayoutId id="2147483714" r:id="rId65"/>
  </p:sldLayoutIdLst>
  <p:transition xmlns:p14="http://schemas.microsoft.com/office/powerpoint/2010/main" spd="slow">
    <p:push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Google Shape;1233;p1"/>
          <p:cNvSpPr txBox="1">
            <a:spLocks noGrp="1"/>
          </p:cNvSpPr>
          <p:nvPr>
            <p:ph type="sldNum" idx="12"/>
          </p:nvPr>
        </p:nvSpPr>
        <p:spPr>
          <a:xfrm>
            <a:off x="89135" y="6480721"/>
            <a:ext cx="126532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pic>
        <p:nvPicPr>
          <p:cNvPr id="1234" name="Google Shape;1234;p1" descr="Image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35" name="Google Shape;1235;p1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36" name="Google Shape;1236;p1"/>
          <p:cNvSpPr/>
          <p:nvPr/>
        </p:nvSpPr>
        <p:spPr>
          <a:xfrm>
            <a:off x="-2400300" y="-1"/>
            <a:ext cx="11544300" cy="6858001"/>
          </a:xfrm>
          <a:prstGeom prst="rect">
            <a:avLst/>
          </a:prstGeom>
          <a:blipFill rotWithShape="1">
            <a:blip r:embed="rId4">
              <a:alphaModFix amt="56000"/>
            </a:blip>
            <a:stretch>
              <a:fillRect/>
            </a:stretch>
          </a:blipFill>
          <a:ln w="9525" cap="flat" cmpd="sng">
            <a:solidFill>
              <a:srgbClr val="29485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7" name="Google Shape;1237;p1"/>
          <p:cNvSpPr/>
          <p:nvPr/>
        </p:nvSpPr>
        <p:spPr>
          <a:xfrm>
            <a:off x="641359" y="1773760"/>
            <a:ext cx="7861301" cy="2882898"/>
          </a:xfrm>
          <a:prstGeom prst="rect">
            <a:avLst/>
          </a:prstGeom>
          <a:noFill/>
          <a:ln w="28575" cap="flat" cmpd="sng">
            <a:solidFill>
              <a:srgbClr val="E4E6E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1175" tIns="51175" rIns="51175" bIns="51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38" name="Google Shape;1238;p1"/>
          <p:cNvSpPr txBox="1"/>
          <p:nvPr/>
        </p:nvSpPr>
        <p:spPr>
          <a:xfrm>
            <a:off x="979066" y="2052082"/>
            <a:ext cx="7199126" cy="688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algn="ctr"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  <a:defRPr/>
            </a:pPr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Ключевые ценности </a:t>
            </a:r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ТИН ЧЕЛЛЕНДЖ</a:t>
            </a:r>
            <a:endParaRPr lang="en-GB" sz="5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240" name="Google Shape;1240;p1" descr="swoosh_WHITE@300x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457643" y="3720125"/>
            <a:ext cx="6230442" cy="8613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Google Shape;1233;p1"/>
          <p:cNvSpPr txBox="1">
            <a:spLocks noGrp="1"/>
          </p:cNvSpPr>
          <p:nvPr>
            <p:ph type="sldNum" idx="12"/>
          </p:nvPr>
        </p:nvSpPr>
        <p:spPr>
          <a:xfrm>
            <a:off x="89135" y="6480721"/>
            <a:ext cx="126532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pic>
        <p:nvPicPr>
          <p:cNvPr id="1234" name="Google Shape;1234;p1" descr="Image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35" name="Google Shape;1235;p1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36" name="Google Shape;1236;p1"/>
          <p:cNvSpPr/>
          <p:nvPr/>
        </p:nvSpPr>
        <p:spPr>
          <a:xfrm>
            <a:off x="-2400300" y="-1"/>
            <a:ext cx="11544300" cy="6858001"/>
          </a:xfrm>
          <a:prstGeom prst="rect">
            <a:avLst/>
          </a:prstGeom>
          <a:blipFill rotWithShape="1">
            <a:blip r:embed="rId4">
              <a:alphaModFix amt="56000"/>
            </a:blip>
            <a:stretch>
              <a:fillRect/>
            </a:stretch>
          </a:blipFill>
          <a:ln w="9525" cap="flat" cmpd="sng">
            <a:solidFill>
              <a:srgbClr val="29485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8" name="Google Shape;1238;p1"/>
          <p:cNvSpPr txBox="1"/>
          <p:nvPr/>
        </p:nvSpPr>
        <p:spPr>
          <a:xfrm>
            <a:off x="951156" y="1535682"/>
            <a:ext cx="7199126" cy="688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algn="ctr"/>
            <a:r>
              <a:rPr lang="ru-RU" sz="5400" b="1" dirty="0">
                <a:solidFill>
                  <a:srgbClr val="FFFFFF"/>
                </a:solidFill>
              </a:rPr>
              <a:t>Ключевые ценности Тин </a:t>
            </a:r>
            <a:r>
              <a:rPr lang="ru-RU" sz="5400" b="1" dirty="0" err="1">
                <a:solidFill>
                  <a:srgbClr val="FFFFFF"/>
                </a:solidFill>
              </a:rPr>
              <a:t>Челленджа</a:t>
            </a:r>
            <a:r>
              <a:rPr lang="ru-RU" sz="5400" b="1" dirty="0">
                <a:solidFill>
                  <a:srgbClr val="FFFFFF"/>
                </a:solidFill>
              </a:rPr>
              <a:t> - </a:t>
            </a:r>
            <a:r>
              <a:rPr lang="en-US" sz="5400" b="1" dirty="0">
                <a:solidFill>
                  <a:srgbClr val="FFFFFF"/>
                </a:solidFill>
              </a:rPr>
              <a:t>4</a:t>
            </a:r>
            <a:r>
              <a:rPr lang="ru-RU" sz="5400" b="1" dirty="0" smtClean="0">
                <a:solidFill>
                  <a:srgbClr val="FFFFFF"/>
                </a:solidFill>
              </a:rPr>
              <a:t> </a:t>
            </a:r>
            <a:endParaRPr lang="en-US" sz="5400" dirty="0">
              <a:solidFill>
                <a:srgbClr val="FFFFFF"/>
              </a:solidFill>
            </a:endParaRPr>
          </a:p>
          <a:p>
            <a:pPr algn="ctr"/>
            <a:r>
              <a:rPr lang="ru-RU" sz="5400" b="1" dirty="0">
                <a:solidFill>
                  <a:schemeClr val="bg1"/>
                </a:solidFill>
              </a:rPr>
              <a:t>ВИДЕНИЕ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1240" name="Google Shape;1240;p1" descr="swoosh_WHITE@300x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457643" y="3974656"/>
            <a:ext cx="6230442" cy="8613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1824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4" name="Google Shape;1294;p5"/>
          <p:cNvGrpSpPr/>
          <p:nvPr/>
        </p:nvGrpSpPr>
        <p:grpSpPr>
          <a:xfrm>
            <a:off x="-46210" y="1332417"/>
            <a:ext cx="9549551" cy="1472891"/>
            <a:chOff x="-112367" y="-1"/>
            <a:chExt cx="22381612" cy="1958458"/>
          </a:xfrm>
        </p:grpSpPr>
        <p:sp>
          <p:nvSpPr>
            <p:cNvPr id="1295" name="Google Shape;1295;p5"/>
            <p:cNvSpPr/>
            <p:nvPr/>
          </p:nvSpPr>
          <p:spPr>
            <a:xfrm>
              <a:off x="-1" y="-1"/>
              <a:ext cx="22269246" cy="1958458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96" name="Google Shape;1296;p5"/>
            <p:cNvSpPr txBox="1"/>
            <p:nvPr/>
          </p:nvSpPr>
          <p:spPr>
            <a:xfrm>
              <a:off x="-112367" y="450437"/>
              <a:ext cx="22269246" cy="9101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457200" lvl="1">
                <a:buSzPts val="2800"/>
              </a:pPr>
              <a:endParaRPr lang="bg-BG" sz="3600" b="1" i="0" u="none" strike="noStrike" cap="none" dirty="0">
                <a:solidFill>
                  <a:srgbClr val="DEA21A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297" name="Google Shape;1297;p5"/>
          <p:cNvSpPr/>
          <p:nvPr/>
        </p:nvSpPr>
        <p:spPr>
          <a:xfrm>
            <a:off x="0" y="-2"/>
            <a:ext cx="9144000" cy="1333501"/>
          </a:xfrm>
          <a:prstGeom prst="rect">
            <a:avLst/>
          </a:prstGeom>
          <a:blipFill rotWithShape="1">
            <a:blip r:embed="rId3">
              <a:alphaModFix amt="56000"/>
            </a:blip>
            <a:stretch>
              <a:fillRect/>
            </a:stretch>
          </a:blipFill>
          <a:ln w="9525" cap="flat" cmpd="sng">
            <a:solidFill>
              <a:srgbClr val="29485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98" name="Google Shape;1298;p5"/>
          <p:cNvSpPr txBox="1">
            <a:spLocks noGrp="1"/>
          </p:cNvSpPr>
          <p:nvPr>
            <p:ph type="title"/>
          </p:nvPr>
        </p:nvSpPr>
        <p:spPr>
          <a:xfrm>
            <a:off x="352499" y="299040"/>
            <a:ext cx="6569170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75" tIns="51175" rIns="51175" bIns="51175" anchor="ctr" anchorCtr="0">
            <a:noAutofit/>
          </a:bodyPr>
          <a:lstStyle/>
          <a:p>
            <a:pPr algn="l"/>
            <a:r>
              <a:rPr lang="ru-RU" sz="6000" b="1" dirty="0">
                <a:solidFill>
                  <a:schemeClr val="bg1"/>
                </a:solidFill>
              </a:rPr>
              <a:t>ВИДЕНИЕ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302" name="Google Shape;1302;p5"/>
          <p:cNvSpPr txBox="1"/>
          <p:nvPr/>
        </p:nvSpPr>
        <p:spPr>
          <a:xfrm>
            <a:off x="9764889" y="7196667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640" y="173018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solidFill>
                  <a:srgbClr val="FFFFFF"/>
                </a:solidFill>
              </a:rPr>
              <a:t>1. </a:t>
            </a:r>
            <a:r>
              <a:rPr lang="ru-RU" sz="3600" b="1" dirty="0">
                <a:solidFill>
                  <a:srgbClr val="FFFFFF"/>
                </a:solidFill>
              </a:rPr>
              <a:t>Что такое видение?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1918" y="3130187"/>
            <a:ext cx="84736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r>
              <a:rPr lang="ru-RU" sz="2400" dirty="0" smtClean="0"/>
              <a:t>Видение </a:t>
            </a:r>
            <a:r>
              <a:rPr lang="ru-RU" sz="2400" dirty="0"/>
              <a:t>– это способность видеть в своем духовном </a:t>
            </a:r>
            <a:r>
              <a:rPr lang="en-US" sz="2400" dirty="0" smtClean="0"/>
              <a:t>	</a:t>
            </a:r>
            <a:r>
              <a:rPr lang="ru-RU" sz="2400" dirty="0" smtClean="0"/>
              <a:t>разуме </a:t>
            </a:r>
            <a:r>
              <a:rPr lang="ru-RU" sz="2400" dirty="0"/>
              <a:t>то, что должно произойти в </a:t>
            </a:r>
            <a:r>
              <a:rPr lang="ru-RU" sz="2400" u="sng" dirty="0">
                <a:solidFill>
                  <a:srgbClr val="DEA21A"/>
                </a:solidFill>
              </a:rPr>
              <a:t>будущем</a:t>
            </a:r>
            <a:r>
              <a:rPr lang="ru-RU" sz="2400" dirty="0"/>
              <a:t>.</a:t>
            </a:r>
            <a:endParaRPr lang="en-US" sz="2400" dirty="0"/>
          </a:p>
          <a:p>
            <a:r>
              <a:rPr lang="ru-RU" sz="2400" dirty="0" smtClean="0"/>
              <a:t>Б.</a:t>
            </a:r>
            <a:r>
              <a:rPr lang="en-US" sz="2400" dirty="0" smtClean="0"/>
              <a:t> </a:t>
            </a:r>
            <a:r>
              <a:rPr lang="ru-RU" sz="2400" dirty="0" smtClean="0"/>
              <a:t>Бог </a:t>
            </a:r>
            <a:r>
              <a:rPr lang="ru-RU" sz="2400" dirty="0"/>
              <a:t>дает </a:t>
            </a:r>
            <a:r>
              <a:rPr lang="ru-RU" sz="2400" u="sng" dirty="0">
                <a:solidFill>
                  <a:srgbClr val="DEA21A"/>
                </a:solidFill>
              </a:rPr>
              <a:t>христианам</a:t>
            </a:r>
            <a:r>
              <a:rPr lang="ru-RU" sz="2400" dirty="0"/>
              <a:t> духовное видение (что-то, что Бог </a:t>
            </a:r>
            <a:r>
              <a:rPr lang="en-US" sz="2400" dirty="0" smtClean="0"/>
              <a:t>	</a:t>
            </a:r>
            <a:r>
              <a:rPr lang="ru-RU" sz="2400" dirty="0" smtClean="0"/>
              <a:t>хочет </a:t>
            </a:r>
            <a:r>
              <a:rPr lang="ru-RU" sz="2400" dirty="0"/>
              <a:t>сделать).</a:t>
            </a:r>
            <a:endParaRPr lang="en-US" sz="2400" dirty="0"/>
          </a:p>
          <a:p>
            <a:r>
              <a:rPr lang="en-US" sz="2400" dirty="0" smtClean="0"/>
              <a:t>B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r>
              <a:rPr lang="ru-RU" sz="2400" dirty="0" smtClean="0"/>
              <a:t>Бог </a:t>
            </a:r>
            <a:r>
              <a:rPr lang="ru-RU" sz="2400" dirty="0"/>
              <a:t>дает лидерам и сотрудникам духовное видение, </a:t>
            </a:r>
            <a:r>
              <a:rPr lang="en-US" sz="2400" dirty="0" smtClean="0"/>
              <a:t>	</a:t>
            </a:r>
            <a:r>
              <a:rPr lang="ru-RU" sz="2400" dirty="0" smtClean="0"/>
              <a:t>чтобы </a:t>
            </a:r>
            <a:r>
              <a:rPr lang="ru-RU" sz="2400" dirty="0"/>
              <a:t>они знали, что Бог хочет сделать в нашем </a:t>
            </a:r>
            <a:r>
              <a:rPr lang="en-US" sz="2400" dirty="0" smtClean="0"/>
              <a:t>	</a:t>
            </a:r>
            <a:r>
              <a:rPr lang="ru-RU" sz="2400" dirty="0" smtClean="0"/>
              <a:t>служении</a:t>
            </a:r>
            <a:r>
              <a:rPr lang="ru-RU" sz="2400" dirty="0"/>
              <a:t>. </a:t>
            </a:r>
            <a:endParaRPr lang="en-US" sz="2400" dirty="0"/>
          </a:p>
          <a:p>
            <a:r>
              <a:rPr lang="ru-RU" sz="2400" dirty="0" smtClean="0"/>
              <a:t>Г.</a:t>
            </a:r>
            <a:r>
              <a:rPr lang="en-US" sz="2400" dirty="0" smtClean="0"/>
              <a:t> </a:t>
            </a:r>
            <a:r>
              <a:rPr lang="ru-RU" sz="2400" dirty="0" smtClean="0"/>
              <a:t>Иногда </a:t>
            </a:r>
            <a:r>
              <a:rPr lang="ru-RU" sz="2400" dirty="0"/>
              <a:t>видение приходит от Бога в подобии </a:t>
            </a:r>
            <a:r>
              <a:rPr lang="ru-RU" sz="2400" u="sng" dirty="0">
                <a:solidFill>
                  <a:srgbClr val="DEA21A"/>
                </a:solidFill>
              </a:rPr>
              <a:t>бремени</a:t>
            </a:r>
            <a:r>
              <a:rPr lang="ru-RU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942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4" name="Google Shape;1294;p5"/>
          <p:cNvGrpSpPr/>
          <p:nvPr/>
        </p:nvGrpSpPr>
        <p:grpSpPr>
          <a:xfrm>
            <a:off x="-46210" y="1332417"/>
            <a:ext cx="9549551" cy="1472891"/>
            <a:chOff x="-112367" y="-1"/>
            <a:chExt cx="22381612" cy="1958458"/>
          </a:xfrm>
        </p:grpSpPr>
        <p:sp>
          <p:nvSpPr>
            <p:cNvPr id="1295" name="Google Shape;1295;p5"/>
            <p:cNvSpPr/>
            <p:nvPr/>
          </p:nvSpPr>
          <p:spPr>
            <a:xfrm>
              <a:off x="-1" y="-1"/>
              <a:ext cx="22269246" cy="1958458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96" name="Google Shape;1296;p5"/>
            <p:cNvSpPr txBox="1"/>
            <p:nvPr/>
          </p:nvSpPr>
          <p:spPr>
            <a:xfrm>
              <a:off x="-112367" y="450437"/>
              <a:ext cx="22269246" cy="9101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457200" lvl="1">
                <a:buSzPts val="2800"/>
              </a:pPr>
              <a:endParaRPr lang="bg-BG" sz="3600" b="1" i="0" u="none" strike="noStrike" cap="none" dirty="0">
                <a:solidFill>
                  <a:srgbClr val="DEA21A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297" name="Google Shape;1297;p5"/>
          <p:cNvSpPr/>
          <p:nvPr/>
        </p:nvSpPr>
        <p:spPr>
          <a:xfrm>
            <a:off x="0" y="-2"/>
            <a:ext cx="9144000" cy="1333501"/>
          </a:xfrm>
          <a:prstGeom prst="rect">
            <a:avLst/>
          </a:prstGeom>
          <a:blipFill rotWithShape="1">
            <a:blip r:embed="rId3">
              <a:alphaModFix amt="56000"/>
            </a:blip>
            <a:stretch>
              <a:fillRect/>
            </a:stretch>
          </a:blipFill>
          <a:ln w="9525" cap="flat" cmpd="sng">
            <a:solidFill>
              <a:srgbClr val="29485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98" name="Google Shape;1298;p5"/>
          <p:cNvSpPr txBox="1">
            <a:spLocks noGrp="1"/>
          </p:cNvSpPr>
          <p:nvPr>
            <p:ph type="title"/>
          </p:nvPr>
        </p:nvSpPr>
        <p:spPr>
          <a:xfrm>
            <a:off x="352499" y="299040"/>
            <a:ext cx="6569170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75" tIns="51175" rIns="51175" bIns="51175" anchor="ctr" anchorCtr="0">
            <a:noAutofit/>
          </a:bodyPr>
          <a:lstStyle/>
          <a:p>
            <a:pPr algn="l"/>
            <a:r>
              <a:rPr lang="ru-RU" sz="6000" b="1" dirty="0">
                <a:solidFill>
                  <a:schemeClr val="bg1"/>
                </a:solidFill>
              </a:rPr>
              <a:t>ВИДЕНИЕ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302" name="Google Shape;1302;p5"/>
          <p:cNvSpPr txBox="1"/>
          <p:nvPr/>
        </p:nvSpPr>
        <p:spPr>
          <a:xfrm>
            <a:off x="9764889" y="7196667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640" y="173018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rgbClr val="FFFFFF"/>
                </a:solidFill>
              </a:rPr>
              <a:t>2</a:t>
            </a:r>
            <a:r>
              <a:rPr lang="en-US" sz="3600" b="1" dirty="0" smtClean="0">
                <a:solidFill>
                  <a:schemeClr val="bg1"/>
                </a:solidFill>
              </a:rPr>
              <a:t>. </a:t>
            </a:r>
            <a:r>
              <a:rPr lang="ru-RU" sz="3600" b="1" dirty="0">
                <a:solidFill>
                  <a:schemeClr val="bg1"/>
                </a:solidFill>
              </a:rPr>
              <a:t>Почему видение настолько важно? 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963" y="2892922"/>
            <a:ext cx="84736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ru-RU" sz="2400" dirty="0" smtClean="0"/>
              <a:t>Видение </a:t>
            </a:r>
            <a:r>
              <a:rPr lang="ru-RU" sz="2400" dirty="0"/>
              <a:t>дает </a:t>
            </a:r>
            <a:r>
              <a:rPr lang="ru-RU" sz="2400" u="sng" dirty="0">
                <a:solidFill>
                  <a:srgbClr val="DEA21A"/>
                </a:solidFill>
              </a:rPr>
              <a:t>направление</a:t>
            </a:r>
            <a:r>
              <a:rPr lang="ru-RU" sz="2400" dirty="0"/>
              <a:t>.  </a:t>
            </a:r>
            <a:endParaRPr lang="en-US" sz="2400" dirty="0" smtClean="0"/>
          </a:p>
          <a:p>
            <a:endParaRPr lang="en-US" sz="2400" dirty="0"/>
          </a:p>
          <a:p>
            <a:r>
              <a:rPr lang="ru-RU" sz="2400" dirty="0" smtClean="0"/>
              <a:t>Б.</a:t>
            </a:r>
            <a:r>
              <a:rPr lang="en-US" sz="2400" dirty="0" smtClean="0"/>
              <a:t> </a:t>
            </a:r>
            <a:r>
              <a:rPr lang="ru-RU" sz="2400" dirty="0" smtClean="0"/>
              <a:t>Видение </a:t>
            </a:r>
            <a:r>
              <a:rPr lang="ru-RU" sz="2400" dirty="0"/>
              <a:t>дает </a:t>
            </a:r>
            <a:r>
              <a:rPr lang="ru-RU" sz="2400" u="sng" dirty="0">
                <a:solidFill>
                  <a:srgbClr val="DEA21A"/>
                </a:solidFill>
              </a:rPr>
              <a:t>страсть</a:t>
            </a:r>
            <a:r>
              <a:rPr lang="ru-RU" sz="2400" dirty="0" smtClean="0"/>
              <a:t>.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smtClean="0"/>
              <a:t>B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r>
              <a:rPr lang="ru-RU" sz="2400" dirty="0" smtClean="0"/>
              <a:t>Видение </a:t>
            </a:r>
            <a:r>
              <a:rPr lang="ru-RU" sz="2400" dirty="0"/>
              <a:t>дает нам умение </a:t>
            </a:r>
            <a:r>
              <a:rPr lang="ru-RU" sz="2400" dirty="0" smtClean="0"/>
              <a:t>преодолевать.</a:t>
            </a:r>
            <a:endParaRPr lang="en-US" sz="2400" dirty="0" smtClean="0"/>
          </a:p>
          <a:p>
            <a:r>
              <a:rPr lang="ru-RU" sz="2400" dirty="0" smtClean="0"/>
              <a:t>  </a:t>
            </a:r>
            <a:endParaRPr lang="en-US" sz="2400" dirty="0"/>
          </a:p>
          <a:p>
            <a:r>
              <a:rPr lang="ru-RU" sz="2400" dirty="0" smtClean="0"/>
              <a:t>Г.</a:t>
            </a:r>
            <a:r>
              <a:rPr lang="en-US" sz="2400" dirty="0" smtClean="0"/>
              <a:t> </a:t>
            </a:r>
            <a:r>
              <a:rPr lang="ru-RU" sz="2400" dirty="0" smtClean="0"/>
              <a:t>Видение </a:t>
            </a:r>
            <a:r>
              <a:rPr lang="ru-RU" sz="2400" u="sng" dirty="0">
                <a:solidFill>
                  <a:srgbClr val="DEA21A"/>
                </a:solidFill>
              </a:rPr>
              <a:t>вдохновляет</a:t>
            </a:r>
            <a:r>
              <a:rPr lang="ru-RU" sz="2400" dirty="0"/>
              <a:t> на рост.  </a:t>
            </a:r>
            <a:endParaRPr lang="en-US" sz="2400" dirty="0" smtClean="0"/>
          </a:p>
          <a:p>
            <a:endParaRPr lang="en-US" sz="2400" dirty="0"/>
          </a:p>
          <a:p>
            <a:r>
              <a:rPr lang="ru-RU" sz="2400" dirty="0" smtClean="0"/>
              <a:t>Д.</a:t>
            </a:r>
            <a:r>
              <a:rPr lang="en-US" sz="2400" dirty="0" smtClean="0"/>
              <a:t> </a:t>
            </a:r>
            <a:r>
              <a:rPr lang="ru-RU" sz="2400" dirty="0" smtClean="0"/>
              <a:t>Видение </a:t>
            </a:r>
            <a:r>
              <a:rPr lang="ru-RU" sz="2400" dirty="0"/>
              <a:t>дает нам </a:t>
            </a:r>
            <a:r>
              <a:rPr lang="ru-RU" sz="2400" u="sng" dirty="0">
                <a:solidFill>
                  <a:srgbClr val="DEA21A"/>
                </a:solidFill>
              </a:rPr>
              <a:t>надежду</a:t>
            </a:r>
            <a:r>
              <a:rPr lang="ru-RU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0631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4" name="Google Shape;1294;p5"/>
          <p:cNvGrpSpPr/>
          <p:nvPr/>
        </p:nvGrpSpPr>
        <p:grpSpPr>
          <a:xfrm>
            <a:off x="-46210" y="1332417"/>
            <a:ext cx="9549551" cy="1472891"/>
            <a:chOff x="-112367" y="-1"/>
            <a:chExt cx="22381612" cy="1958458"/>
          </a:xfrm>
        </p:grpSpPr>
        <p:sp>
          <p:nvSpPr>
            <p:cNvPr id="1295" name="Google Shape;1295;p5"/>
            <p:cNvSpPr/>
            <p:nvPr/>
          </p:nvSpPr>
          <p:spPr>
            <a:xfrm>
              <a:off x="-1" y="-1"/>
              <a:ext cx="22269246" cy="1958458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endParaRPr sz="2100" b="0" i="0" u="none" strike="noStrike" cap="none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96" name="Google Shape;1296;p5"/>
            <p:cNvSpPr txBox="1"/>
            <p:nvPr/>
          </p:nvSpPr>
          <p:spPr>
            <a:xfrm>
              <a:off x="-112367" y="450437"/>
              <a:ext cx="22269246" cy="9101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457200" lvl="1">
                <a:buSzPts val="2800"/>
              </a:pPr>
              <a:endParaRPr lang="bg-BG" sz="3600" b="1" i="0" u="none" strike="noStrike" cap="none" dirty="0">
                <a:solidFill>
                  <a:srgbClr val="DEA21A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297" name="Google Shape;1297;p5"/>
          <p:cNvSpPr/>
          <p:nvPr/>
        </p:nvSpPr>
        <p:spPr>
          <a:xfrm>
            <a:off x="0" y="-2"/>
            <a:ext cx="9144000" cy="1333501"/>
          </a:xfrm>
          <a:prstGeom prst="rect">
            <a:avLst/>
          </a:prstGeom>
          <a:blipFill rotWithShape="1">
            <a:blip r:embed="rId3">
              <a:alphaModFix amt="56000"/>
            </a:blip>
            <a:stretch>
              <a:fillRect/>
            </a:stretch>
          </a:blipFill>
          <a:ln w="9525" cap="flat" cmpd="sng">
            <a:solidFill>
              <a:srgbClr val="29485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98" name="Google Shape;1298;p5"/>
          <p:cNvSpPr txBox="1">
            <a:spLocks noGrp="1"/>
          </p:cNvSpPr>
          <p:nvPr>
            <p:ph type="title"/>
          </p:nvPr>
        </p:nvSpPr>
        <p:spPr>
          <a:xfrm>
            <a:off x="352499" y="299040"/>
            <a:ext cx="6569170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75" tIns="51175" rIns="51175" bIns="51175" anchor="ctr" anchorCtr="0">
            <a:noAutofit/>
          </a:bodyPr>
          <a:lstStyle/>
          <a:p>
            <a:pPr algn="l"/>
            <a:r>
              <a:rPr lang="ru-RU" sz="6000" b="1" dirty="0">
                <a:solidFill>
                  <a:schemeClr val="bg1"/>
                </a:solidFill>
              </a:rPr>
              <a:t>ВИДЕНИЕ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302" name="Google Shape;1302;p5"/>
          <p:cNvSpPr txBox="1"/>
          <p:nvPr/>
        </p:nvSpPr>
        <p:spPr>
          <a:xfrm>
            <a:off x="9764889" y="7196667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640" y="173018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chemeClr val="bg1"/>
                </a:solidFill>
              </a:rPr>
              <a:t>3</a:t>
            </a:r>
            <a:r>
              <a:rPr lang="ru-RU" sz="3600" b="1" dirty="0" smtClean="0">
                <a:solidFill>
                  <a:schemeClr val="bg1"/>
                </a:solidFill>
              </a:rPr>
              <a:t>.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</a:rPr>
              <a:t>Как </a:t>
            </a:r>
            <a:r>
              <a:rPr lang="ru-RU" sz="3600" b="1" dirty="0">
                <a:solidFill>
                  <a:schemeClr val="bg1"/>
                </a:solidFill>
              </a:rPr>
              <a:t>мы получаем видение от Бога? 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963" y="2892922"/>
            <a:ext cx="84736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r>
              <a:rPr lang="ru-RU" sz="2400" u="sng" dirty="0" smtClean="0">
                <a:solidFill>
                  <a:srgbClr val="DEA21A"/>
                </a:solidFill>
              </a:rPr>
              <a:t>Ищите</a:t>
            </a:r>
            <a:r>
              <a:rPr lang="ru-RU" sz="2400" dirty="0" smtClean="0"/>
              <a:t> </a:t>
            </a:r>
            <a:r>
              <a:rPr lang="ru-RU" sz="2400" dirty="0"/>
              <a:t>Бога, чтобы Он показал Свою волю, видение и </a:t>
            </a:r>
            <a:r>
              <a:rPr lang="en-US" sz="2400" dirty="0" smtClean="0"/>
              <a:t>	</a:t>
            </a:r>
            <a:r>
              <a:rPr lang="ru-RU" sz="2400" dirty="0" smtClean="0"/>
              <a:t>направление</a:t>
            </a:r>
            <a:r>
              <a:rPr lang="ru-RU" sz="2400" dirty="0"/>
              <a:t>.</a:t>
            </a:r>
            <a:endParaRPr lang="en-US" sz="2400" dirty="0"/>
          </a:p>
          <a:p>
            <a:r>
              <a:rPr lang="ru-RU" sz="2400" dirty="0" smtClean="0"/>
              <a:t>Б.</a:t>
            </a:r>
            <a:r>
              <a:rPr lang="en-US" sz="2400" dirty="0"/>
              <a:t> </a:t>
            </a:r>
            <a:r>
              <a:rPr lang="ru-RU" sz="2400" dirty="0" smtClean="0"/>
              <a:t>Поймите</a:t>
            </a:r>
            <a:r>
              <a:rPr lang="ru-RU" sz="2400" dirty="0"/>
              <a:t>, что иногда видение приходит в малых </a:t>
            </a:r>
            <a:r>
              <a:rPr lang="en-US" sz="2400" dirty="0" smtClean="0"/>
              <a:t>	</a:t>
            </a:r>
            <a:r>
              <a:rPr lang="ru-RU" sz="2400" dirty="0" smtClean="0"/>
              <a:t>частях</a:t>
            </a:r>
            <a:r>
              <a:rPr lang="ru-RU" sz="2400" dirty="0"/>
              <a:t>.</a:t>
            </a:r>
            <a:endParaRPr lang="en-US" sz="2400" dirty="0"/>
          </a:p>
          <a:p>
            <a:r>
              <a:rPr lang="en-US" sz="2400" dirty="0" smtClean="0"/>
              <a:t>B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r>
              <a:rPr lang="ru-RU" sz="2400" dirty="0" smtClean="0"/>
              <a:t>Видение </a:t>
            </a:r>
            <a:r>
              <a:rPr lang="ru-RU" sz="2400" dirty="0"/>
              <a:t>может прийти из разных источников: из </a:t>
            </a:r>
            <a:r>
              <a:rPr lang="en-US" sz="2400" dirty="0" smtClean="0"/>
              <a:t>	</a:t>
            </a:r>
            <a:r>
              <a:rPr lang="ru-RU" sz="2400" u="sng" dirty="0" smtClean="0">
                <a:solidFill>
                  <a:srgbClr val="DEA21A"/>
                </a:solidFill>
              </a:rPr>
              <a:t>Библии</a:t>
            </a:r>
            <a:r>
              <a:rPr lang="ru-RU" sz="2400" dirty="0"/>
              <a:t>, через молитву или иногда через нашу </a:t>
            </a:r>
            <a:r>
              <a:rPr lang="en-US" sz="2400" dirty="0" smtClean="0"/>
              <a:t>	</a:t>
            </a:r>
            <a:r>
              <a:rPr lang="ru-RU" sz="2400" dirty="0" smtClean="0"/>
              <a:t>повседневную </a:t>
            </a:r>
            <a:r>
              <a:rPr lang="ru-RU" sz="2400" dirty="0"/>
              <a:t>жизнь. Дайте им примеры того, как </a:t>
            </a:r>
            <a:r>
              <a:rPr lang="en-US" sz="2400" dirty="0" smtClean="0"/>
              <a:t>	</a:t>
            </a:r>
            <a:r>
              <a:rPr lang="ru-RU" sz="2400" dirty="0" smtClean="0"/>
              <a:t>Бог </a:t>
            </a:r>
            <a:r>
              <a:rPr lang="ru-RU" sz="2400" dirty="0"/>
              <a:t>дает водительство в Библии и в повседневной </a:t>
            </a:r>
            <a:r>
              <a:rPr lang="en-US" sz="2400" dirty="0" smtClean="0"/>
              <a:t>	</a:t>
            </a:r>
            <a:r>
              <a:rPr lang="ru-RU" sz="2400" dirty="0" smtClean="0"/>
              <a:t>жизни</a:t>
            </a:r>
            <a:r>
              <a:rPr lang="ru-RU" sz="2400" dirty="0"/>
              <a:t>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4629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4" name="Google Shape;1294;p5"/>
          <p:cNvGrpSpPr/>
          <p:nvPr/>
        </p:nvGrpSpPr>
        <p:grpSpPr>
          <a:xfrm>
            <a:off x="-46210" y="1332417"/>
            <a:ext cx="9549551" cy="1472891"/>
            <a:chOff x="-112367" y="-1"/>
            <a:chExt cx="22381612" cy="1958458"/>
          </a:xfrm>
        </p:grpSpPr>
        <p:sp>
          <p:nvSpPr>
            <p:cNvPr id="1295" name="Google Shape;1295;p5"/>
            <p:cNvSpPr/>
            <p:nvPr/>
          </p:nvSpPr>
          <p:spPr>
            <a:xfrm>
              <a:off x="-1" y="-1"/>
              <a:ext cx="22269246" cy="1958458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SzPts val="2100"/>
              </a:pPr>
              <a:endParaRPr lang="en-US" sz="2000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endParaRPr sz="2100" b="0" i="0" u="none" strike="noStrike" cap="none" dirty="0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96" name="Google Shape;1296;p5"/>
            <p:cNvSpPr txBox="1"/>
            <p:nvPr/>
          </p:nvSpPr>
          <p:spPr>
            <a:xfrm>
              <a:off x="-112367" y="450437"/>
              <a:ext cx="22269246" cy="9101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457200" lvl="1">
                <a:buSzPts val="2800"/>
              </a:pPr>
              <a:endParaRPr lang="bg-BG" sz="3600" b="1" i="0" u="none" strike="noStrike" cap="none" dirty="0">
                <a:solidFill>
                  <a:srgbClr val="DEA21A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297" name="Google Shape;1297;p5"/>
          <p:cNvSpPr/>
          <p:nvPr/>
        </p:nvSpPr>
        <p:spPr>
          <a:xfrm>
            <a:off x="0" y="-2"/>
            <a:ext cx="9144000" cy="1333501"/>
          </a:xfrm>
          <a:prstGeom prst="rect">
            <a:avLst/>
          </a:prstGeom>
          <a:blipFill rotWithShape="1">
            <a:blip r:embed="rId3">
              <a:alphaModFix amt="56000"/>
            </a:blip>
            <a:stretch>
              <a:fillRect/>
            </a:stretch>
          </a:blipFill>
          <a:ln w="9525" cap="flat" cmpd="sng">
            <a:solidFill>
              <a:srgbClr val="29485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98" name="Google Shape;1298;p5"/>
          <p:cNvSpPr txBox="1">
            <a:spLocks noGrp="1"/>
          </p:cNvSpPr>
          <p:nvPr>
            <p:ph type="title"/>
          </p:nvPr>
        </p:nvSpPr>
        <p:spPr>
          <a:xfrm>
            <a:off x="352499" y="299040"/>
            <a:ext cx="6569170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75" tIns="51175" rIns="51175" bIns="51175" anchor="ctr" anchorCtr="0">
            <a:noAutofit/>
          </a:bodyPr>
          <a:lstStyle/>
          <a:p>
            <a:pPr algn="l"/>
            <a:r>
              <a:rPr lang="ru-RU" sz="6000" b="1" dirty="0">
                <a:solidFill>
                  <a:schemeClr val="bg1"/>
                </a:solidFill>
              </a:rPr>
              <a:t>ВИДЕНИЕ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302" name="Google Shape;1302;p5"/>
          <p:cNvSpPr txBox="1"/>
          <p:nvPr/>
        </p:nvSpPr>
        <p:spPr>
          <a:xfrm>
            <a:off x="9764889" y="7196667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640" y="149292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chemeClr val="bg1"/>
                </a:solidFill>
              </a:rPr>
              <a:t>4</a:t>
            </a:r>
            <a:r>
              <a:rPr lang="ru-RU" sz="3600" b="1" dirty="0" smtClean="0">
                <a:solidFill>
                  <a:schemeClr val="bg1"/>
                </a:solidFill>
              </a:rPr>
              <a:t>.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>
                <a:solidFill>
                  <a:schemeClr val="bg1"/>
                </a:solidFill>
              </a:rPr>
              <a:t>Как наркозависимый воспринимает </a:t>
            </a:r>
            <a:r>
              <a:rPr lang="en-US" sz="3600" b="1" dirty="0" smtClean="0">
                <a:solidFill>
                  <a:schemeClr val="bg1"/>
                </a:solidFill>
              </a:rPr>
              <a:t>	</a:t>
            </a:r>
            <a:r>
              <a:rPr lang="ru-RU" sz="3600" b="1" dirty="0" smtClean="0">
                <a:solidFill>
                  <a:schemeClr val="bg1"/>
                </a:solidFill>
              </a:rPr>
              <a:t>видение</a:t>
            </a:r>
            <a:r>
              <a:rPr lang="ru-RU" sz="3600" b="1" dirty="0">
                <a:solidFill>
                  <a:schemeClr val="bg1"/>
                </a:solidFill>
              </a:rPr>
              <a:t>? 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963" y="2892922"/>
            <a:ext cx="84736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ru-RU" sz="2400" dirty="0" smtClean="0"/>
              <a:t>Зависимость </a:t>
            </a:r>
            <a:r>
              <a:rPr lang="ru-RU" sz="2400" u="sng" dirty="0">
                <a:solidFill>
                  <a:srgbClr val="DEA21A"/>
                </a:solidFill>
              </a:rPr>
              <a:t>разрушает</a:t>
            </a:r>
            <a:r>
              <a:rPr lang="ru-RU" sz="2400" dirty="0"/>
              <a:t> надежду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457200" indent="-457200">
              <a:buAutoNum type="alphaUcPeriod"/>
            </a:pPr>
            <a:endParaRPr lang="en-US" sz="2400" dirty="0"/>
          </a:p>
          <a:p>
            <a:r>
              <a:rPr lang="ru-RU" sz="2400" dirty="0" smtClean="0"/>
              <a:t>Б.</a:t>
            </a:r>
            <a:r>
              <a:rPr lang="en-US" sz="2400" dirty="0" smtClean="0"/>
              <a:t> </a:t>
            </a:r>
            <a:r>
              <a:rPr lang="ru-RU" sz="2400" dirty="0" smtClean="0"/>
              <a:t>У </a:t>
            </a:r>
            <a:r>
              <a:rPr lang="ru-RU" sz="2400" dirty="0"/>
              <a:t>зависимого только одно видение: побольше </a:t>
            </a:r>
            <a:r>
              <a:rPr lang="en-US" sz="2400" dirty="0" smtClean="0"/>
              <a:t>	</a:t>
            </a:r>
            <a:r>
              <a:rPr lang="ru-RU" sz="2400" u="sng" dirty="0" smtClean="0">
                <a:solidFill>
                  <a:srgbClr val="DEA21A"/>
                </a:solidFill>
              </a:rPr>
              <a:t>наркотиков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B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r>
              <a:rPr lang="ru-RU" sz="2400" dirty="0" smtClean="0"/>
              <a:t>Зависимый </a:t>
            </a:r>
            <a:r>
              <a:rPr lang="ru-RU" sz="2400" dirty="0"/>
              <a:t>ограничивает свое видение сегодняшним </a:t>
            </a:r>
            <a:r>
              <a:rPr lang="en-US" sz="2400" dirty="0" smtClean="0"/>
              <a:t>	</a:t>
            </a:r>
            <a:r>
              <a:rPr lang="ru-RU" sz="2400" dirty="0" smtClean="0"/>
              <a:t>днем.</a:t>
            </a:r>
            <a:endParaRPr lang="en-US" sz="2400" dirty="0" smtClean="0"/>
          </a:p>
          <a:p>
            <a:endParaRPr lang="en-US" sz="2400" dirty="0"/>
          </a:p>
          <a:p>
            <a:r>
              <a:rPr lang="ru-RU" sz="2400" dirty="0" smtClean="0"/>
              <a:t>Г.</a:t>
            </a:r>
            <a:r>
              <a:rPr lang="en-US" sz="2400" dirty="0" smtClean="0"/>
              <a:t> </a:t>
            </a:r>
            <a:r>
              <a:rPr lang="ru-RU" sz="2400" dirty="0" smtClean="0"/>
              <a:t>Зависимость </a:t>
            </a:r>
            <a:r>
              <a:rPr lang="ru-RU" sz="2400" dirty="0"/>
              <a:t>разрушает видение на </a:t>
            </a:r>
            <a:r>
              <a:rPr lang="ru-RU" sz="2400" u="sng" dirty="0">
                <a:solidFill>
                  <a:srgbClr val="DEA21A"/>
                </a:solidFill>
              </a:rPr>
              <a:t>семью</a:t>
            </a:r>
            <a:r>
              <a:rPr lang="ru-RU" sz="2400" dirty="0"/>
              <a:t> и друзей.</a:t>
            </a:r>
            <a:r>
              <a:rPr lang="ru-RU" sz="2400" b="1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7521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4" name="Google Shape;1294;p5"/>
          <p:cNvGrpSpPr/>
          <p:nvPr/>
        </p:nvGrpSpPr>
        <p:grpSpPr>
          <a:xfrm>
            <a:off x="-46210" y="1332417"/>
            <a:ext cx="9549551" cy="1472891"/>
            <a:chOff x="-112367" y="-1"/>
            <a:chExt cx="22381612" cy="1958458"/>
          </a:xfrm>
        </p:grpSpPr>
        <p:sp>
          <p:nvSpPr>
            <p:cNvPr id="1295" name="Google Shape;1295;p5"/>
            <p:cNvSpPr/>
            <p:nvPr/>
          </p:nvSpPr>
          <p:spPr>
            <a:xfrm>
              <a:off x="-1" y="-1"/>
              <a:ext cx="22269246" cy="1958458"/>
            </a:xfrm>
            <a:prstGeom prst="rect">
              <a:avLst/>
            </a:prstGeom>
            <a:solidFill>
              <a:srgbClr val="4699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SzPts val="2100"/>
              </a:pPr>
              <a:endParaRPr lang="en-US" sz="2000"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endParaRPr sz="2100" b="0" i="0" u="none" strike="noStrike" cap="none" dirty="0">
                <a:solidFill>
                  <a:srgbClr val="26262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96" name="Google Shape;1296;p5"/>
            <p:cNvSpPr txBox="1"/>
            <p:nvPr/>
          </p:nvSpPr>
          <p:spPr>
            <a:xfrm>
              <a:off x="-112367" y="450437"/>
              <a:ext cx="22269246" cy="9101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457200" lvl="1">
                <a:buSzPts val="2800"/>
              </a:pPr>
              <a:endParaRPr lang="bg-BG" sz="3600" b="1" i="0" u="none" strike="noStrike" cap="none" dirty="0">
                <a:solidFill>
                  <a:srgbClr val="DEA21A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297" name="Google Shape;1297;p5"/>
          <p:cNvSpPr/>
          <p:nvPr/>
        </p:nvSpPr>
        <p:spPr>
          <a:xfrm>
            <a:off x="0" y="-2"/>
            <a:ext cx="9144000" cy="1333501"/>
          </a:xfrm>
          <a:prstGeom prst="rect">
            <a:avLst/>
          </a:prstGeom>
          <a:blipFill rotWithShape="1">
            <a:blip r:embed="rId3">
              <a:alphaModFix amt="56000"/>
            </a:blip>
            <a:stretch>
              <a:fillRect/>
            </a:stretch>
          </a:blipFill>
          <a:ln w="9525" cap="flat" cmpd="sng">
            <a:solidFill>
              <a:srgbClr val="29485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98" name="Google Shape;1298;p5"/>
          <p:cNvSpPr txBox="1">
            <a:spLocks noGrp="1"/>
          </p:cNvSpPr>
          <p:nvPr>
            <p:ph type="title"/>
          </p:nvPr>
        </p:nvSpPr>
        <p:spPr>
          <a:xfrm>
            <a:off x="352499" y="299040"/>
            <a:ext cx="6569170" cy="731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75" tIns="51175" rIns="51175" bIns="51175" anchor="ctr" anchorCtr="0">
            <a:noAutofit/>
          </a:bodyPr>
          <a:lstStyle/>
          <a:p>
            <a:pPr algn="l"/>
            <a:r>
              <a:rPr lang="ru-RU" sz="6000" b="1" dirty="0">
                <a:solidFill>
                  <a:schemeClr val="bg1"/>
                </a:solidFill>
              </a:rPr>
              <a:t>ВИДЕНИЕ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302" name="Google Shape;1302;p5"/>
          <p:cNvSpPr txBox="1"/>
          <p:nvPr/>
        </p:nvSpPr>
        <p:spPr>
          <a:xfrm>
            <a:off x="9764889" y="7196667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640" y="149292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chemeClr val="bg1"/>
                </a:solidFill>
              </a:rPr>
              <a:t>5</a:t>
            </a:r>
            <a:r>
              <a:rPr lang="ru-RU" sz="3600" b="1" dirty="0" smtClean="0">
                <a:solidFill>
                  <a:schemeClr val="bg1"/>
                </a:solidFill>
              </a:rPr>
              <a:t>.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>
                <a:solidFill>
                  <a:schemeClr val="bg1"/>
                </a:solidFill>
              </a:rPr>
              <a:t>Как мы развиваем видение в своих </a:t>
            </a:r>
            <a:r>
              <a:rPr lang="en-US" sz="3600" b="1" dirty="0" smtClean="0">
                <a:solidFill>
                  <a:schemeClr val="bg1"/>
                </a:solidFill>
              </a:rPr>
              <a:t>	</a:t>
            </a:r>
            <a:r>
              <a:rPr lang="ru-RU" sz="3600" b="1" dirty="0" smtClean="0">
                <a:solidFill>
                  <a:schemeClr val="bg1"/>
                </a:solidFill>
              </a:rPr>
              <a:t>студентах</a:t>
            </a:r>
            <a:r>
              <a:rPr lang="ru-RU" sz="3600" b="1" dirty="0">
                <a:solidFill>
                  <a:schemeClr val="bg1"/>
                </a:solidFill>
              </a:rPr>
              <a:t>? 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963" y="2892922"/>
            <a:ext cx="84736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r>
              <a:rPr lang="ru-RU" sz="2400" dirty="0" smtClean="0"/>
              <a:t>Наставляйте </a:t>
            </a:r>
            <a:r>
              <a:rPr lang="ru-RU" sz="2400" dirty="0"/>
              <a:t>их в том, что Бог имеет </a:t>
            </a:r>
            <a:r>
              <a:rPr lang="ru-RU" sz="2400" u="sng" dirty="0">
                <a:solidFill>
                  <a:srgbClr val="DEA21A"/>
                </a:solidFill>
              </a:rPr>
              <a:t>план</a:t>
            </a:r>
            <a:r>
              <a:rPr lang="ru-RU" sz="2400" dirty="0"/>
              <a:t> на их жизнь. </a:t>
            </a:r>
            <a:r>
              <a:rPr lang="en-US" sz="2400" dirty="0" smtClean="0"/>
              <a:t>	</a:t>
            </a:r>
            <a:r>
              <a:rPr lang="ru-RU" sz="2400" i="1" u="sng" dirty="0" err="1" smtClean="0">
                <a:solidFill>
                  <a:srgbClr val="DEA21A"/>
                </a:solidFill>
              </a:rPr>
              <a:t>Иерем</a:t>
            </a:r>
            <a:r>
              <a:rPr lang="ru-RU" sz="2400" i="1" u="sng" dirty="0">
                <a:solidFill>
                  <a:srgbClr val="DEA21A"/>
                </a:solidFill>
              </a:rPr>
              <a:t>., 29:11</a:t>
            </a:r>
            <a:endParaRPr lang="en-US" sz="2400" dirty="0">
              <a:solidFill>
                <a:srgbClr val="DEA21A"/>
              </a:solidFill>
            </a:endParaRPr>
          </a:p>
          <a:p>
            <a:r>
              <a:rPr lang="ru-RU" sz="2400" dirty="0" smtClean="0"/>
              <a:t>Б.</a:t>
            </a:r>
            <a:r>
              <a:rPr lang="en-US" sz="2400" dirty="0" smtClean="0"/>
              <a:t> </a:t>
            </a:r>
            <a:r>
              <a:rPr lang="ru-RU" sz="2400" dirty="0" smtClean="0"/>
              <a:t>Научите </a:t>
            </a:r>
            <a:r>
              <a:rPr lang="ru-RU" sz="2400" dirty="0"/>
              <a:t>их тому, как Бог </a:t>
            </a:r>
            <a:r>
              <a:rPr lang="ru-RU" sz="2400" u="sng" dirty="0">
                <a:solidFill>
                  <a:srgbClr val="DEA21A"/>
                </a:solidFill>
              </a:rPr>
              <a:t>раскрывает</a:t>
            </a:r>
            <a:r>
              <a:rPr lang="ru-RU" sz="2400" dirty="0"/>
              <a:t> Свою волю на их </a:t>
            </a:r>
            <a:r>
              <a:rPr lang="en-US" sz="2400" dirty="0" smtClean="0"/>
              <a:t>	</a:t>
            </a:r>
            <a:r>
              <a:rPr lang="ru-RU" sz="2400" dirty="0" smtClean="0"/>
              <a:t>жизнь</a:t>
            </a:r>
            <a:r>
              <a:rPr lang="ru-RU" sz="2400" dirty="0"/>
              <a:t>. </a:t>
            </a:r>
            <a:endParaRPr lang="en-US" sz="2400" dirty="0"/>
          </a:p>
          <a:p>
            <a:r>
              <a:rPr lang="en-US" sz="2400" dirty="0" smtClean="0"/>
              <a:t>B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r>
              <a:rPr lang="ru-RU" sz="2400" dirty="0" smtClean="0"/>
              <a:t>Дайте </a:t>
            </a:r>
            <a:r>
              <a:rPr lang="ru-RU" sz="2400" dirty="0"/>
              <a:t>им примеры из Библии и сегодня Божье </a:t>
            </a:r>
            <a:r>
              <a:rPr lang="en-US" sz="2400" dirty="0" smtClean="0"/>
              <a:t>	</a:t>
            </a:r>
            <a:r>
              <a:rPr lang="ru-RU" sz="2400" dirty="0" smtClean="0"/>
              <a:t>направление </a:t>
            </a:r>
            <a:r>
              <a:rPr lang="ru-RU" sz="2400" dirty="0"/>
              <a:t>в жизни Его народа.</a:t>
            </a:r>
            <a:endParaRPr lang="en-US" sz="2400" dirty="0"/>
          </a:p>
          <a:p>
            <a:r>
              <a:rPr lang="ru-RU" sz="2400" dirty="0" smtClean="0"/>
              <a:t>Г.</a:t>
            </a:r>
            <a:r>
              <a:rPr lang="en-US" sz="2400" dirty="0" smtClean="0"/>
              <a:t> </a:t>
            </a:r>
            <a:r>
              <a:rPr lang="ru-RU" sz="2400" dirty="0" smtClean="0"/>
              <a:t>Ободрите </a:t>
            </a:r>
            <a:r>
              <a:rPr lang="ru-RU" sz="2400" dirty="0"/>
              <a:t>их на то, чтобы они просили у Бога видения</a:t>
            </a:r>
            <a:r>
              <a:rPr lang="ru-RU" sz="2400" dirty="0" smtClean="0"/>
              <a:t>/</a:t>
            </a:r>
            <a:r>
              <a:rPr lang="en-US" sz="2400" dirty="0" smtClean="0"/>
              <a:t>	</a:t>
            </a:r>
            <a:r>
              <a:rPr lang="ru-RU" sz="2400" dirty="0" smtClean="0"/>
              <a:t>целей </a:t>
            </a:r>
            <a:r>
              <a:rPr lang="ru-RU" sz="2400" dirty="0"/>
              <a:t>на свою жизнь.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454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Google Shape;1233;p1"/>
          <p:cNvSpPr txBox="1">
            <a:spLocks noGrp="1"/>
          </p:cNvSpPr>
          <p:nvPr>
            <p:ph type="sldNum" idx="12"/>
          </p:nvPr>
        </p:nvSpPr>
        <p:spPr>
          <a:xfrm>
            <a:off x="89135" y="6480721"/>
            <a:ext cx="126532" cy="222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3240"/>
              </a:buClr>
              <a:buSzPts val="1000"/>
              <a:buFont typeface="Oswald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pic>
        <p:nvPicPr>
          <p:cNvPr id="1234" name="Google Shape;1234;p1" descr="Image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35" name="Google Shape;1235;p1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263240"/>
          </a:solidFill>
          <a:ln>
            <a:noFill/>
          </a:ln>
        </p:spPr>
        <p:txBody>
          <a:bodyPr spcFirstLastPara="1" wrap="square" lIns="51175" tIns="51175" rIns="51175" bIns="51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endParaRPr sz="2100" b="0" i="0" u="none" strike="noStrike" cap="none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36" name="Google Shape;1236;p1"/>
          <p:cNvSpPr/>
          <p:nvPr/>
        </p:nvSpPr>
        <p:spPr>
          <a:xfrm>
            <a:off x="-2400300" y="-1"/>
            <a:ext cx="11544300" cy="6858001"/>
          </a:xfrm>
          <a:prstGeom prst="rect">
            <a:avLst/>
          </a:prstGeom>
          <a:blipFill rotWithShape="1">
            <a:blip r:embed="rId4">
              <a:alphaModFix amt="56000"/>
            </a:blip>
            <a:stretch>
              <a:fillRect/>
            </a:stretch>
          </a:blipFill>
          <a:ln w="9525" cap="flat" cmpd="sng">
            <a:solidFill>
              <a:srgbClr val="29485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8" name="Google Shape;1238;p1"/>
          <p:cNvSpPr txBox="1"/>
          <p:nvPr/>
        </p:nvSpPr>
        <p:spPr>
          <a:xfrm>
            <a:off x="600064" y="1465460"/>
            <a:ext cx="8317168" cy="73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175" tIns="51175" rIns="51175" bIns="51175" anchor="t" anchorCtr="0">
            <a:noAutofit/>
          </a:bodyPr>
          <a:lstStyle/>
          <a:p>
            <a:pPr lvl="0" algn="ctr"/>
            <a:r>
              <a:rPr lang="ru-RU" sz="5400" b="1" dirty="0">
                <a:solidFill>
                  <a:schemeClr val="bg1"/>
                </a:solidFill>
              </a:rPr>
              <a:t>В какой сфере своей жизни вы уже сегодня можете обрести видение от Бога?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81018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2">
      <a:dk1>
        <a:srgbClr val="262626"/>
      </a:dk1>
      <a:lt1>
        <a:srgbClr val="FFFFFF"/>
      </a:lt1>
      <a:dk2>
        <a:srgbClr val="7B838A"/>
      </a:dk2>
      <a:lt2>
        <a:srgbClr val="A8ACB3"/>
      </a:lt2>
      <a:accent1>
        <a:srgbClr val="2D4A58"/>
      </a:accent1>
      <a:accent2>
        <a:srgbClr val="7B838A"/>
      </a:accent2>
      <a:accent3>
        <a:srgbClr val="459991"/>
      </a:accent3>
      <a:accent4>
        <a:srgbClr val="8EC1BC"/>
      </a:accent4>
      <a:accent5>
        <a:srgbClr val="406A91"/>
      </a:accent5>
      <a:accent6>
        <a:srgbClr val="7F8AA3"/>
      </a:accent6>
      <a:hlink>
        <a:srgbClr val="52C4C5"/>
      </a:hlink>
      <a:folHlink>
        <a:srgbClr val="B9E6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152</Words>
  <Application>Microsoft Macintosh PowerPoint</Application>
  <PresentationFormat>On-screen Show (4:3)</PresentationFormat>
  <Paragraphs>44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Theme</vt:lpstr>
      <vt:lpstr>PowerPoint Presentation</vt:lpstr>
      <vt:lpstr>PowerPoint Presentation</vt:lpstr>
      <vt:lpstr>ВИДЕНИЕ</vt:lpstr>
      <vt:lpstr>ВИДЕНИЕ</vt:lpstr>
      <vt:lpstr>ВИДЕНИЕ</vt:lpstr>
      <vt:lpstr>ВИДЕНИЕ</vt:lpstr>
      <vt:lpstr>ВИДЕНИЕ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Gabrielle Swanson</dc:creator>
  <cp:lastModifiedBy>Amanda Ray</cp:lastModifiedBy>
  <cp:revision>24</cp:revision>
  <dcterms:created xsi:type="dcterms:W3CDTF">2018-03-01T19:47:11Z</dcterms:created>
  <dcterms:modified xsi:type="dcterms:W3CDTF">2019-09-03T17:19:30Z</dcterms:modified>
</cp:coreProperties>
</file>