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5" r:id="rId5"/>
    <p:sldId id="258" r:id="rId6"/>
    <p:sldId id="261" r:id="rId7"/>
    <p:sldId id="259" r:id="rId8"/>
    <p:sldId id="262" r:id="rId9"/>
    <p:sldId id="263" r:id="rId10"/>
    <p:sldId id="264" r:id="rId11"/>
    <p:sldId id="266" r:id="rId12"/>
    <p:sldId id="273" r:id="rId13"/>
    <p:sldId id="267" r:id="rId14"/>
    <p:sldId id="269" r:id="rId15"/>
    <p:sldId id="268" r:id="rId16"/>
    <p:sldId id="270" r:id="rId17"/>
    <p:sldId id="275" r:id="rId18"/>
    <p:sldId id="278" r:id="rId19"/>
    <p:sldId id="279" r:id="rId20"/>
    <p:sldId id="276" r:id="rId21"/>
    <p:sldId id="280" r:id="rId22"/>
    <p:sldId id="277" r:id="rId23"/>
    <p:sldId id="274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4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6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0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1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9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37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1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68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113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25E72-BC77-435C-9FA6-BBFB06163B33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5FFF-2AC0-42DC-8443-CE8E98EA4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9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072" y="530352"/>
            <a:ext cx="10277856" cy="579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40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607" y="328579"/>
            <a:ext cx="5290456" cy="6347577"/>
          </a:xfrm>
        </p:spPr>
      </p:pic>
    </p:spTree>
    <p:extLst>
      <p:ext uri="{BB962C8B-B14F-4D97-AF65-F5344CB8AC3E}">
        <p14:creationId xmlns:p14="http://schemas.microsoft.com/office/powerpoint/2010/main" val="1162414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022" y="1493116"/>
            <a:ext cx="368144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54" y="836213"/>
            <a:ext cx="3991772" cy="53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40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Day 3</a:t>
            </a:r>
          </a:p>
        </p:txBody>
      </p:sp>
    </p:spTree>
    <p:extLst>
      <p:ext uri="{BB962C8B-B14F-4D97-AF65-F5344CB8AC3E}">
        <p14:creationId xmlns:p14="http://schemas.microsoft.com/office/powerpoint/2010/main" val="2792679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1689" y="365125"/>
            <a:ext cx="4682111" cy="59484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04" y="2493819"/>
            <a:ext cx="5652617" cy="41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88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5553" y="251275"/>
            <a:ext cx="8308247" cy="5925688"/>
          </a:xfrm>
        </p:spPr>
      </p:pic>
    </p:spTree>
    <p:extLst>
      <p:ext uri="{BB962C8B-B14F-4D97-AF65-F5344CB8AC3E}">
        <p14:creationId xmlns:p14="http://schemas.microsoft.com/office/powerpoint/2010/main" val="2664330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1310" y="497180"/>
            <a:ext cx="9192490" cy="6126428"/>
          </a:xfrm>
        </p:spPr>
      </p:pic>
    </p:spTree>
    <p:extLst>
      <p:ext uri="{BB962C8B-B14F-4D97-AF65-F5344CB8AC3E}">
        <p14:creationId xmlns:p14="http://schemas.microsoft.com/office/powerpoint/2010/main" val="1422018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9069" y="2503063"/>
            <a:ext cx="4429039" cy="39808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470" y="365125"/>
            <a:ext cx="4718232" cy="61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03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Day 4</a:t>
            </a:r>
          </a:p>
        </p:txBody>
      </p:sp>
    </p:spTree>
    <p:extLst>
      <p:ext uri="{BB962C8B-B14F-4D97-AF65-F5344CB8AC3E}">
        <p14:creationId xmlns:p14="http://schemas.microsoft.com/office/powerpoint/2010/main" val="13527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9538" y="2551112"/>
            <a:ext cx="4352925" cy="2901950"/>
          </a:xfrm>
        </p:spPr>
      </p:pic>
    </p:spTree>
    <p:extLst>
      <p:ext uri="{BB962C8B-B14F-4D97-AF65-F5344CB8AC3E}">
        <p14:creationId xmlns:p14="http://schemas.microsoft.com/office/powerpoint/2010/main" val="310446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9896" y="1243304"/>
            <a:ext cx="6390408" cy="4260272"/>
          </a:xfrm>
        </p:spPr>
      </p:pic>
    </p:spTree>
    <p:extLst>
      <p:ext uri="{BB962C8B-B14F-4D97-AF65-F5344CB8AC3E}">
        <p14:creationId xmlns:p14="http://schemas.microsoft.com/office/powerpoint/2010/main" val="277296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321" y="1825625"/>
            <a:ext cx="9167358" cy="4351338"/>
          </a:xfrm>
        </p:spPr>
      </p:pic>
    </p:spTree>
    <p:extLst>
      <p:ext uri="{BB962C8B-B14F-4D97-AF65-F5344CB8AC3E}">
        <p14:creationId xmlns:p14="http://schemas.microsoft.com/office/powerpoint/2010/main" val="979958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4700" y="1352407"/>
            <a:ext cx="6296890" cy="4197926"/>
          </a:xfrm>
        </p:spPr>
      </p:pic>
    </p:spTree>
    <p:extLst>
      <p:ext uri="{BB962C8B-B14F-4D97-AF65-F5344CB8AC3E}">
        <p14:creationId xmlns:p14="http://schemas.microsoft.com/office/powerpoint/2010/main" val="2634588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2496" y="365125"/>
            <a:ext cx="8717757" cy="5811838"/>
          </a:xfrm>
        </p:spPr>
      </p:pic>
    </p:spTree>
    <p:extLst>
      <p:ext uri="{BB962C8B-B14F-4D97-AF65-F5344CB8AC3E}">
        <p14:creationId xmlns:p14="http://schemas.microsoft.com/office/powerpoint/2010/main" val="2697759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846" y="1027906"/>
            <a:ext cx="4473771" cy="44737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1" y="3553690"/>
            <a:ext cx="4956464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271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b="1" dirty="0"/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720469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318674"/>
            <a:ext cx="6130636" cy="6518235"/>
          </a:xfrm>
        </p:spPr>
      </p:pic>
    </p:spTree>
    <p:extLst>
      <p:ext uri="{BB962C8B-B14F-4D97-AF65-F5344CB8AC3E}">
        <p14:creationId xmlns:p14="http://schemas.microsoft.com/office/powerpoint/2010/main" val="946383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6945" y="1294163"/>
            <a:ext cx="2327564" cy="301848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845" y="4652776"/>
            <a:ext cx="2367604" cy="17922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0567" y="1541288"/>
            <a:ext cx="3935978" cy="39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76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291" y="252884"/>
            <a:ext cx="6298916" cy="6356922"/>
          </a:xfrm>
        </p:spPr>
      </p:pic>
    </p:spTree>
    <p:extLst>
      <p:ext uri="{BB962C8B-B14F-4D97-AF65-F5344CB8AC3E}">
        <p14:creationId xmlns:p14="http://schemas.microsoft.com/office/powerpoint/2010/main" val="68186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006" y="1825625"/>
            <a:ext cx="8577988" cy="4351338"/>
          </a:xfrm>
        </p:spPr>
      </p:pic>
    </p:spTree>
    <p:extLst>
      <p:ext uri="{BB962C8B-B14F-4D97-AF65-F5344CB8AC3E}">
        <p14:creationId xmlns:p14="http://schemas.microsoft.com/office/powerpoint/2010/main" val="2066435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3186" y="403714"/>
            <a:ext cx="6127204" cy="6219155"/>
          </a:xfrm>
        </p:spPr>
      </p:pic>
    </p:spTree>
    <p:extLst>
      <p:ext uri="{BB962C8B-B14F-4D97-AF65-F5344CB8AC3E}">
        <p14:creationId xmlns:p14="http://schemas.microsoft.com/office/powerpoint/2010/main" val="28629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860" y="440528"/>
            <a:ext cx="6858603" cy="6143151"/>
          </a:xfrm>
        </p:spPr>
      </p:pic>
    </p:spTree>
    <p:extLst>
      <p:ext uri="{BB962C8B-B14F-4D97-AF65-F5344CB8AC3E}">
        <p14:creationId xmlns:p14="http://schemas.microsoft.com/office/powerpoint/2010/main" val="219245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050" y="1825625"/>
            <a:ext cx="9491899" cy="4351338"/>
          </a:xfrm>
        </p:spPr>
      </p:pic>
    </p:spTree>
    <p:extLst>
      <p:ext uri="{BB962C8B-B14F-4D97-AF65-F5344CB8AC3E}">
        <p14:creationId xmlns:p14="http://schemas.microsoft.com/office/powerpoint/2010/main" val="2857307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Day two</a:t>
            </a:r>
          </a:p>
        </p:txBody>
      </p:sp>
    </p:spTree>
    <p:extLst>
      <p:ext uri="{BB962C8B-B14F-4D97-AF65-F5344CB8AC3E}">
        <p14:creationId xmlns:p14="http://schemas.microsoft.com/office/powerpoint/2010/main" val="1027237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42" y="1825625"/>
            <a:ext cx="7594316" cy="435133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4680" y="3429000"/>
            <a:ext cx="2324912" cy="274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35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</Words>
  <Application>Microsoft Office PowerPoint</Application>
  <PresentationFormat>Widescreen</PresentationFormat>
  <Paragraphs>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Fischer</dc:creator>
  <cp:lastModifiedBy>Gregg Fischer</cp:lastModifiedBy>
  <cp:revision>7</cp:revision>
  <dcterms:created xsi:type="dcterms:W3CDTF">2018-03-30T20:58:15Z</dcterms:created>
  <dcterms:modified xsi:type="dcterms:W3CDTF">2023-09-23T14:52:02Z</dcterms:modified>
</cp:coreProperties>
</file>