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5" r:id="rId2"/>
    <p:sldId id="266" r:id="rId3"/>
    <p:sldId id="271" r:id="rId4"/>
    <p:sldId id="260" r:id="rId5"/>
    <p:sldId id="256" r:id="rId6"/>
    <p:sldId id="257" r:id="rId7"/>
    <p:sldId id="258" r:id="rId8"/>
    <p:sldId id="267" r:id="rId9"/>
    <p:sldId id="272" r:id="rId10"/>
    <p:sldId id="261" r:id="rId11"/>
    <p:sldId id="259" r:id="rId12"/>
    <p:sldId id="268" r:id="rId13"/>
    <p:sldId id="275" r:id="rId14"/>
    <p:sldId id="262" r:id="rId15"/>
    <p:sldId id="269" r:id="rId16"/>
    <p:sldId id="273" r:id="rId17"/>
    <p:sldId id="263" r:id="rId18"/>
    <p:sldId id="270" r:id="rId19"/>
    <p:sldId id="274" r:id="rId20"/>
    <p:sldId id="264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4" d="100"/>
          <a:sy n="54" d="100"/>
        </p:scale>
        <p:origin x="781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DA55A-6E1C-42B3-9A66-7BD4233DDD52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88092-C8F0-40B3-A2E9-3DD939AC9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641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DA55A-6E1C-42B3-9A66-7BD4233DDD52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88092-C8F0-40B3-A2E9-3DD939AC9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904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DA55A-6E1C-42B3-9A66-7BD4233DDD52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88092-C8F0-40B3-A2E9-3DD939AC9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300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DA55A-6E1C-42B3-9A66-7BD4233DDD52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88092-C8F0-40B3-A2E9-3DD939AC935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05670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DA55A-6E1C-42B3-9A66-7BD4233DDD52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88092-C8F0-40B3-A2E9-3DD939AC9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365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DA55A-6E1C-42B3-9A66-7BD4233DDD52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88092-C8F0-40B3-A2E9-3DD939AC9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271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DA55A-6E1C-42B3-9A66-7BD4233DDD52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88092-C8F0-40B3-A2E9-3DD939AC9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921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DA55A-6E1C-42B3-9A66-7BD4233DDD52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88092-C8F0-40B3-A2E9-3DD939AC9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02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DA55A-6E1C-42B3-9A66-7BD4233DDD52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88092-C8F0-40B3-A2E9-3DD939AC9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88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DA55A-6E1C-42B3-9A66-7BD4233DDD52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88092-C8F0-40B3-A2E9-3DD939AC9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932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DA55A-6E1C-42B3-9A66-7BD4233DDD52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88092-C8F0-40B3-A2E9-3DD939AC9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591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DA55A-6E1C-42B3-9A66-7BD4233DDD52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88092-C8F0-40B3-A2E9-3DD939AC9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001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DA55A-6E1C-42B3-9A66-7BD4233DDD52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88092-C8F0-40B3-A2E9-3DD939AC9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494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DA55A-6E1C-42B3-9A66-7BD4233DDD52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88092-C8F0-40B3-A2E9-3DD939AC9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073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DA55A-6E1C-42B3-9A66-7BD4233DDD52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88092-C8F0-40B3-A2E9-3DD939AC9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58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DA55A-6E1C-42B3-9A66-7BD4233DDD52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88092-C8F0-40B3-A2E9-3DD939AC9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023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DA55A-6E1C-42B3-9A66-7BD4233DDD52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88092-C8F0-40B3-A2E9-3DD939AC9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874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32DA55A-6E1C-42B3-9A66-7BD4233DDD52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88092-C8F0-40B3-A2E9-3DD939AC9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2198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2" t="3471" r="4820" b="4569"/>
          <a:stretch/>
        </p:blipFill>
        <p:spPr bwMode="auto">
          <a:xfrm>
            <a:off x="2677886" y="91441"/>
            <a:ext cx="6361611" cy="66751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773379" y="373418"/>
            <a:ext cx="23121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Child of The One True King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090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6668" y="1235443"/>
            <a:ext cx="10924309" cy="58604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 smtClean="0"/>
              <a:t>“</a:t>
            </a:r>
            <a:r>
              <a:rPr lang="en-US" sz="5400" dirty="0"/>
              <a:t>See what great love the Father has lavished on us, that we should be called children of God! And that is what we are!” </a:t>
            </a:r>
            <a:endParaRPr lang="en-US" sz="5400" dirty="0" smtClean="0"/>
          </a:p>
          <a:p>
            <a:pPr marL="0" indent="0">
              <a:buNone/>
            </a:pPr>
            <a:r>
              <a:rPr lang="en-US" sz="5400" dirty="0" smtClean="0"/>
              <a:t>(</a:t>
            </a:r>
            <a:r>
              <a:rPr lang="en-US" sz="5400" dirty="0"/>
              <a:t>1 John 3:1, NIV).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593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 descr="Pin By Stephanie On How We Express Ourselves Pinterest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40" b="14597"/>
          <a:stretch/>
        </p:blipFill>
        <p:spPr bwMode="auto">
          <a:xfrm>
            <a:off x="991794" y="291662"/>
            <a:ext cx="6878782" cy="621161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80498" y="1678970"/>
            <a:ext cx="349881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Ripple Effect Wheel:  Decisions we make, make a difference in our lives and in the lives of those around us.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6990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3: How to Live with The One True 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sz="4800" dirty="0" smtClean="0"/>
              <a:t>Praise</a:t>
            </a:r>
          </a:p>
          <a:p>
            <a:r>
              <a:rPr lang="en-US" sz="4800" dirty="0" smtClean="0"/>
              <a:t>Pray</a:t>
            </a:r>
          </a:p>
          <a:p>
            <a:r>
              <a:rPr lang="en-US" sz="4800" dirty="0" smtClean="0"/>
              <a:t>Peruse</a:t>
            </a:r>
          </a:p>
          <a:p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67407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Phrase of the Day: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62827" y="2636259"/>
            <a:ext cx="1020929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</a:rPr>
              <a:t>Talk to the King: </a:t>
            </a:r>
            <a:endParaRPr lang="en-US" sz="5400" b="1" cap="none" spc="0" dirty="0" smtClean="0">
              <a:ln/>
              <a:solidFill>
                <a:schemeClr val="accent3"/>
              </a:solidFill>
              <a:effectLst/>
            </a:endParaRPr>
          </a:p>
          <a:p>
            <a:pPr algn="ctr"/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</a:rPr>
              <a:t>Anytime</a:t>
            </a:r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</a:rPr>
              <a:t>, Anywhere!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71730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5430" y="1304056"/>
            <a:ext cx="8946541" cy="419548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4800" dirty="0"/>
              <a:t>“ ‘For I know the plans I have for you,’ declares the </a:t>
            </a:r>
            <a:r>
              <a:rPr lang="en-US" sz="4800" cap="small" dirty="0"/>
              <a:t>Lord,</a:t>
            </a:r>
            <a:r>
              <a:rPr lang="en-US" sz="4800" dirty="0"/>
              <a:t> ‘plans to prosper you and not to harm you, plans to give you hope and a future’ ” </a:t>
            </a:r>
            <a:endParaRPr lang="en-US" sz="4800" dirty="0" smtClean="0"/>
          </a:p>
          <a:p>
            <a:pPr marL="0" indent="0">
              <a:buNone/>
            </a:pPr>
            <a:r>
              <a:rPr lang="en-US" sz="4800" dirty="0" smtClean="0"/>
              <a:t>(</a:t>
            </a:r>
            <a:r>
              <a:rPr lang="en-US" sz="4800" dirty="0"/>
              <a:t>Jeremiah 29:11, NIV).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98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Four: Trust The King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No </a:t>
            </a:r>
            <a:r>
              <a:rPr lang="en-US" dirty="0" smtClean="0"/>
              <a:t>Matter What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293" y="1853248"/>
            <a:ext cx="8946541" cy="4505537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pPr marL="0" indent="0">
              <a:buNone/>
            </a:pPr>
            <a:r>
              <a:rPr lang="en-US" sz="2800" b="1" dirty="0" smtClean="0"/>
              <a:t>The Armor of God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 smtClean="0"/>
              <a:t>Helmet of Salvation</a:t>
            </a:r>
          </a:p>
          <a:p>
            <a:r>
              <a:rPr lang="en-US" sz="2800" dirty="0" smtClean="0"/>
              <a:t>Breastplate of Righteousness</a:t>
            </a:r>
            <a:endParaRPr lang="en-US" sz="2800" dirty="0"/>
          </a:p>
          <a:p>
            <a:r>
              <a:rPr lang="en-US" sz="2800" dirty="0" smtClean="0"/>
              <a:t>Belt of Truth</a:t>
            </a:r>
          </a:p>
          <a:p>
            <a:r>
              <a:rPr lang="en-US" sz="2800" dirty="0" smtClean="0"/>
              <a:t>Shield of Faith</a:t>
            </a:r>
          </a:p>
          <a:p>
            <a:r>
              <a:rPr lang="en-US" sz="2800" dirty="0" smtClean="0"/>
              <a:t>Shoes of The Gospel of Peace</a:t>
            </a:r>
          </a:p>
          <a:p>
            <a:r>
              <a:rPr lang="en-US" sz="2800" dirty="0" smtClean="0"/>
              <a:t>Sword of the Spirit</a:t>
            </a:r>
            <a:endParaRPr lang="en-US" sz="2800" dirty="0"/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2" t="3471" r="4820" b="4569"/>
          <a:stretch/>
        </p:blipFill>
        <p:spPr bwMode="auto">
          <a:xfrm>
            <a:off x="6766784" y="1152983"/>
            <a:ext cx="4650378" cy="56562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97615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Phrase of the Day: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716174" y="2710543"/>
            <a:ext cx="662286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</a:rPr>
              <a:t>Trus</a:t>
            </a:r>
            <a:r>
              <a:rPr lang="en-US" sz="5400" b="1" dirty="0" smtClean="0">
                <a:ln/>
                <a:solidFill>
                  <a:schemeClr val="accent3"/>
                </a:solidFill>
              </a:rPr>
              <a:t>t The King </a:t>
            </a:r>
            <a:endParaRPr lang="en-US" sz="5400" b="1" dirty="0" smtClean="0">
              <a:ln/>
              <a:solidFill>
                <a:schemeClr val="accent3"/>
              </a:solidFill>
            </a:endParaRPr>
          </a:p>
          <a:p>
            <a:pPr algn="ctr"/>
            <a:r>
              <a:rPr lang="en-US" sz="5400" b="1" dirty="0" smtClean="0">
                <a:ln/>
                <a:solidFill>
                  <a:schemeClr val="accent3"/>
                </a:solidFill>
              </a:rPr>
              <a:t>No </a:t>
            </a:r>
            <a:r>
              <a:rPr lang="en-US" sz="5400" b="1" dirty="0" smtClean="0">
                <a:ln/>
                <a:solidFill>
                  <a:schemeClr val="accent3"/>
                </a:solidFill>
              </a:rPr>
              <a:t>Matter What!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52947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19545"/>
            <a:ext cx="10515600" cy="565741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400" dirty="0"/>
              <a:t>“Be on your guard; stand firm in the faith; be courageous; be strong” </a:t>
            </a:r>
            <a:endParaRPr lang="en-US" sz="4400" dirty="0" smtClean="0"/>
          </a:p>
          <a:p>
            <a:pPr marL="0" indent="0">
              <a:buNone/>
            </a:pPr>
            <a:r>
              <a:rPr lang="en-US" sz="4400" dirty="0" smtClean="0"/>
              <a:t>(</a:t>
            </a:r>
            <a:r>
              <a:rPr lang="en-US" sz="4400" dirty="0"/>
              <a:t>1 Corinthians 16:13, </a:t>
            </a:r>
            <a:r>
              <a:rPr lang="en-US" sz="4400" dirty="0" smtClean="0"/>
              <a:t>NIV)</a:t>
            </a:r>
          </a:p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r>
              <a:rPr lang="en-US" sz="4400" dirty="0"/>
              <a:t>“Put on the full armor of God, so that you can take your stand against the devil’s schemes” </a:t>
            </a:r>
            <a:endParaRPr lang="en-US" sz="4400" dirty="0" smtClean="0"/>
          </a:p>
          <a:p>
            <a:pPr marL="0" indent="0">
              <a:buNone/>
            </a:pPr>
            <a:r>
              <a:rPr lang="en-US" sz="4400" dirty="0" smtClean="0"/>
              <a:t>(</a:t>
            </a:r>
            <a:r>
              <a:rPr lang="en-US" sz="4400" dirty="0"/>
              <a:t>Ephesians 6:11, NIV).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45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Five: Stand Firm and Discern!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24557"/>
          </a:xfrm>
        </p:spPr>
        <p:txBody>
          <a:bodyPr/>
          <a:lstStyle/>
          <a:p>
            <a:endParaRPr lang="en-US" dirty="0" smtClean="0"/>
          </a:p>
          <a:p>
            <a:r>
              <a:rPr lang="en-US" sz="4000" dirty="0" smtClean="0"/>
              <a:t>Pray for Wisdom</a:t>
            </a:r>
          </a:p>
          <a:p>
            <a:r>
              <a:rPr lang="en-US" sz="4000" dirty="0" smtClean="0"/>
              <a:t>Listen to what the Holy Spirit is telling you.</a:t>
            </a:r>
          </a:p>
          <a:p>
            <a:endParaRPr lang="en-US" sz="4800" dirty="0"/>
          </a:p>
          <a:p>
            <a:pPr marL="0" indent="0">
              <a:buNone/>
            </a:pPr>
            <a:endParaRPr lang="en-US" sz="4800" dirty="0" smtClean="0"/>
          </a:p>
          <a:p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175733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Phrase of the Day: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077115" y="2967335"/>
            <a:ext cx="80377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</a:rPr>
              <a:t>Stand Firm and Discern!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34849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One: Who is The One True King?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4400" dirty="0" smtClean="0"/>
              <a:t>The Creator</a:t>
            </a:r>
          </a:p>
          <a:p>
            <a:r>
              <a:rPr lang="en-US" sz="4400" dirty="0" smtClean="0"/>
              <a:t>The Father</a:t>
            </a:r>
          </a:p>
          <a:p>
            <a:r>
              <a:rPr lang="en-US" sz="4400" dirty="0" smtClean="0"/>
              <a:t>The Son</a:t>
            </a:r>
          </a:p>
          <a:p>
            <a:r>
              <a:rPr lang="en-US" sz="4400" dirty="0" smtClean="0"/>
              <a:t>The Holy Spirit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302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366" y="939482"/>
            <a:ext cx="10515600" cy="538725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4800" dirty="0"/>
              <a:t>“So let us not get tired of doing what is right. For after a while we will reap a harvest of blessing if we don't get discouraged and give up” (Galatians 6:9, TLB)</a:t>
            </a:r>
          </a:p>
          <a:p>
            <a:pPr marL="0" indent="0">
              <a:buNone/>
            </a:pPr>
            <a:r>
              <a:rPr lang="en-US" sz="4800" dirty="0"/>
              <a:t> </a:t>
            </a:r>
          </a:p>
          <a:p>
            <a:pPr marL="0" indent="0">
              <a:buNone/>
            </a:pPr>
            <a:r>
              <a:rPr lang="en-US" sz="4800" dirty="0"/>
              <a:t>“If any of you lacks wisdom, you should ask God, who gives generously to all without finding fault, and it will be given to you” (James 1:5, NIV).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989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Power Phrase of the Day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54269" y="2967335"/>
            <a:ext cx="1108348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/>
                <a:solidFill>
                  <a:schemeClr val="accent3"/>
                </a:solidFill>
                <a:effectLst/>
              </a:rPr>
              <a:t>Follow the Path to The One True King!</a:t>
            </a:r>
            <a:endParaRPr lang="en-US" sz="48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07020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1109" y="935181"/>
            <a:ext cx="10619509" cy="5361709"/>
          </a:xfrm>
        </p:spPr>
        <p:txBody>
          <a:bodyPr>
            <a:normAutofit/>
          </a:bodyPr>
          <a:lstStyle/>
          <a:p>
            <a:r>
              <a:rPr lang="en-US" sz="5400" dirty="0"/>
              <a:t>“One who has unreliable friends soon comes to ruin, but there is a friend who sticks closer than a brother” </a:t>
            </a:r>
            <a:endParaRPr lang="en-US" sz="5400" dirty="0" smtClean="0"/>
          </a:p>
          <a:p>
            <a:r>
              <a:rPr lang="en-US" sz="5400" dirty="0" smtClean="0"/>
              <a:t>(</a:t>
            </a:r>
            <a:r>
              <a:rPr lang="en-US" sz="5400" dirty="0"/>
              <a:t>Proverbs 18:24, NIV).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512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727364" y="519546"/>
            <a:ext cx="11035145" cy="5881254"/>
          </a:xfrm>
          <a:prstGeom prst="rect">
            <a:avLst/>
          </a:prstGeom>
          <a:ln>
            <a:solidFill>
              <a:srgbClr val="DF5327"/>
            </a:solidFill>
          </a:ln>
        </p:spPr>
      </p:pic>
    </p:spTree>
    <p:extLst>
      <p:ext uri="{BB962C8B-B14F-4D97-AF65-F5344CB8AC3E}">
        <p14:creationId xmlns:p14="http://schemas.microsoft.com/office/powerpoint/2010/main" val="133177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God created the perfect place for us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9532"/>
            <a:ext cx="12192000" cy="570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973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Solar System: Perfect for us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8482"/>
            <a:ext cx="12192000" cy="4693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609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Two: Who am I?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3600" dirty="0" smtClean="0"/>
              <a:t>Child of the One True King</a:t>
            </a:r>
          </a:p>
          <a:p>
            <a:r>
              <a:rPr lang="en-US" sz="3600" dirty="0" smtClean="0"/>
              <a:t>Separated from Him because of Sin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431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Power Phrase of the Day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54270" y="2967335"/>
            <a:ext cx="1108348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/>
                <a:solidFill>
                  <a:schemeClr val="accent3"/>
                </a:solidFill>
                <a:effectLst/>
              </a:rPr>
              <a:t>Follow the Path to The One True King!</a:t>
            </a:r>
            <a:endParaRPr lang="en-US" sz="48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31015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74</TotalTime>
  <Words>416</Words>
  <Application>Microsoft Office PowerPoint</Application>
  <PresentationFormat>Widescreen</PresentationFormat>
  <Paragraphs>63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Century Gothic</vt:lpstr>
      <vt:lpstr>Wingdings 3</vt:lpstr>
      <vt:lpstr>Ion</vt:lpstr>
      <vt:lpstr>PowerPoint Presentation</vt:lpstr>
      <vt:lpstr>Lesson One: Who is The One True King?</vt:lpstr>
      <vt:lpstr>Power Phrase of the Day:</vt:lpstr>
      <vt:lpstr> </vt:lpstr>
      <vt:lpstr>PowerPoint Presentation</vt:lpstr>
      <vt:lpstr>God created the perfect place for us</vt:lpstr>
      <vt:lpstr>Our Solar System: Perfect for us</vt:lpstr>
      <vt:lpstr>Lesson Two: Who am I?</vt:lpstr>
      <vt:lpstr>Power Phrase of the Day:</vt:lpstr>
      <vt:lpstr>PowerPoint Presentation</vt:lpstr>
      <vt:lpstr> </vt:lpstr>
      <vt:lpstr>Lesson 3: How to Live with The One True King</vt:lpstr>
      <vt:lpstr>Phrase of the Day:</vt:lpstr>
      <vt:lpstr>PowerPoint Presentation</vt:lpstr>
      <vt:lpstr>Lesson Four: Trust The King  No Matter What</vt:lpstr>
      <vt:lpstr>Power Phrase of the Day:</vt:lpstr>
      <vt:lpstr>PowerPoint Presentation</vt:lpstr>
      <vt:lpstr>Lesson Five: Stand Firm and Discern!</vt:lpstr>
      <vt:lpstr>Power Phrase of the Day: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Linda Fischer</dc:creator>
  <cp:lastModifiedBy>Gregg Fischer</cp:lastModifiedBy>
  <cp:revision>18</cp:revision>
  <dcterms:created xsi:type="dcterms:W3CDTF">2018-04-04T14:57:49Z</dcterms:created>
  <dcterms:modified xsi:type="dcterms:W3CDTF">2018-04-06T02:57:07Z</dcterms:modified>
</cp:coreProperties>
</file>