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6" r:id="rId3"/>
    <p:sldId id="277" r:id="rId4"/>
    <p:sldId id="260" r:id="rId5"/>
    <p:sldId id="289" r:id="rId6"/>
    <p:sldId id="279" r:id="rId7"/>
    <p:sldId id="290" r:id="rId8"/>
    <p:sldId id="280" r:id="rId9"/>
    <p:sldId id="281" r:id="rId10"/>
    <p:sldId id="291" r:id="rId11"/>
    <p:sldId id="282" r:id="rId12"/>
    <p:sldId id="292" r:id="rId13"/>
    <p:sldId id="283" r:id="rId14"/>
    <p:sldId id="293" r:id="rId15"/>
    <p:sldId id="284" r:id="rId16"/>
    <p:sldId id="294" r:id="rId17"/>
    <p:sldId id="285" r:id="rId18"/>
    <p:sldId id="296" r:id="rId19"/>
    <p:sldId id="286" r:id="rId20"/>
    <p:sldId id="287" r:id="rId21"/>
    <p:sldId id="288" r:id="rId22"/>
    <p:sldId id="264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9A4AF-4B51-40F1-935B-395AFC7D5DE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AEC65-9835-4524-BEA8-579D63C7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EC65-9835-4524-BEA8-579D63C7FCD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D19218-86C0-4BC0-ADAB-0EBB05134B73}" type="datetime1">
              <a:rPr lang="en-US" smtClean="0"/>
              <a:t>3/11/2014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09669-0F33-40BE-83F2-F79555906633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5510E-090A-4182-B346-E6B97574D0EA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547392-00A6-4FFE-8E46-7DF13231699B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6C687-3C18-44D9-BBD3-1797953F1C3C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B46DA-99DE-4720-A824-08FAEBEEE22F}" type="datetime1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F0763E-8875-4219-BD90-272B6099C0FF}" type="datetime1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49E3E-D062-4A30-9D08-785F96357764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10FE4-FD14-48A8-B67E-2F6DA2131ACA}" type="datetime1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19E16F-F4B6-485A-9175-240F2F4DBE19}" type="datetime1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7D8645-A477-47AC-9403-4A1AF17A8A8B}" type="datetime1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F5127FC-6E8A-4242-8476-0A44A2825EE2}" type="datetime1">
              <a:rPr lang="en-US" smtClean="0"/>
              <a:t>3/11/2014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4897"/>
            <a:ext cx="7772400" cy="282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Introduction to the DNA of Teen Challenge Ministry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34296"/>
            <a:ext cx="7772400" cy="1199704"/>
          </a:xfrm>
        </p:spPr>
        <p:txBody>
          <a:bodyPr/>
          <a:lstStyle/>
          <a:p>
            <a:r>
              <a:rPr lang="en-US" dirty="0" smtClean="0"/>
              <a:t>By Dave Batty</a:t>
            </a:r>
          </a:p>
          <a:p>
            <a:endParaRPr lang="en-US" dirty="0"/>
          </a:p>
        </p:txBody>
      </p:sp>
      <p:pic>
        <p:nvPicPr>
          <p:cNvPr id="4" name="Picture 3" descr="GTC logo gold on gold 72 dpi.bmp"/>
          <p:cNvPicPr>
            <a:picLocks noChangeAspect="1"/>
          </p:cNvPicPr>
          <p:nvPr/>
        </p:nvPicPr>
        <p:blipFill>
          <a:blip r:embed="rId2" cstate="print"/>
          <a:srcRect r="16686" b="10020"/>
          <a:stretch>
            <a:fillRect/>
          </a:stretch>
        </p:blipFill>
        <p:spPr>
          <a:xfrm>
            <a:off x="0" y="0"/>
            <a:ext cx="30480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6782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Teen Challenge Staff Training Course T503.05</a:t>
            </a:r>
          </a:p>
          <a:p>
            <a:pPr algn="ctr"/>
            <a:r>
              <a:rPr lang="en-US" dirty="0" smtClean="0"/>
              <a:t>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752600"/>
            <a:ext cx="5257800" cy="4419600"/>
          </a:xfrm>
        </p:spPr>
        <p:txBody>
          <a:bodyPr/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4"/>
            </a:pPr>
            <a:r>
              <a:rPr lang="en-US" sz="3200" u="sng" dirty="0" smtClean="0">
                <a:solidFill>
                  <a:srgbClr val="FF0000"/>
                </a:solidFill>
              </a:rPr>
              <a:t>Jesus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is the program</a:t>
            </a:r>
          </a:p>
          <a:p>
            <a:pPr marL="1031875" lvl="1" indent="-45720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200" dirty="0" smtClean="0"/>
              <a:t>The structure is discipleship</a:t>
            </a:r>
            <a:r>
              <a:rPr lang="en-US" sz="3200" u="sng" dirty="0" smtClean="0">
                <a:solidFill>
                  <a:srgbClr val="FF0000"/>
                </a:solidFill>
              </a:rPr>
              <a:t/>
            </a:r>
            <a:br>
              <a:rPr lang="en-US" sz="3200" u="sng" dirty="0" smtClean="0">
                <a:solidFill>
                  <a:srgbClr val="FF0000"/>
                </a:solidFill>
              </a:rPr>
            </a:br>
            <a:endParaRPr lang="en-US" sz="600" u="sn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 smtClean="0"/>
              <a:t>	John 14:6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John 8:36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2 Corinthians 5:17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7086600" y="2590800"/>
            <a:ext cx="2057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524000"/>
            <a:ext cx="4800600" cy="1447800"/>
          </a:xfrm>
        </p:spPr>
        <p:txBody>
          <a:bodyPr>
            <a:normAutofit/>
          </a:bodyPr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5"/>
            </a:pPr>
            <a:r>
              <a:rPr lang="en-US" sz="3200" u="sng" dirty="0" smtClean="0">
                <a:solidFill>
                  <a:srgbClr val="FF0000"/>
                </a:solidFill>
              </a:rPr>
              <a:t>Lead </a:t>
            </a:r>
            <a:r>
              <a:rPr lang="en-US" sz="3200" dirty="0" smtClean="0"/>
              <a:t>like Jesus</a:t>
            </a:r>
          </a:p>
          <a:p>
            <a:pPr marL="1031875" lvl="1" indent="-45720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/>
              <a:t>Servant leadership</a:t>
            </a:r>
            <a:endParaRPr lang="en-US" sz="500" u="sng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6799518" y="2895600"/>
            <a:ext cx="2344481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23014" r="57936" b="54338"/>
          <a:stretch/>
        </p:blipFill>
        <p:spPr>
          <a:xfrm>
            <a:off x="1524000" y="2808511"/>
            <a:ext cx="4343400" cy="40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752600"/>
            <a:ext cx="4800600" cy="4648200"/>
          </a:xfrm>
        </p:spPr>
        <p:txBody>
          <a:bodyPr>
            <a:normAutofit/>
          </a:bodyPr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5"/>
            </a:pPr>
            <a:r>
              <a:rPr lang="en-US" sz="3200" u="sng" dirty="0" smtClean="0">
                <a:solidFill>
                  <a:srgbClr val="FF0000"/>
                </a:solidFill>
              </a:rPr>
              <a:t>Lead </a:t>
            </a:r>
            <a:r>
              <a:rPr lang="en-US" sz="3200" dirty="0" smtClean="0"/>
              <a:t>like Jesus</a:t>
            </a:r>
          </a:p>
          <a:p>
            <a:pPr marL="1031875" lvl="1" indent="-45720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/>
              <a:t>Servant leadership</a:t>
            </a:r>
            <a:r>
              <a:rPr lang="en-US" sz="2800" u="sng" dirty="0" smtClean="0">
                <a:solidFill>
                  <a:srgbClr val="FF0000"/>
                </a:solidFill>
              </a:rPr>
              <a:t/>
            </a:r>
            <a:br>
              <a:rPr lang="en-US" sz="2800" u="sng" dirty="0" smtClean="0">
                <a:solidFill>
                  <a:srgbClr val="FF0000"/>
                </a:solidFill>
              </a:rPr>
            </a:br>
            <a:endParaRPr lang="en-US" sz="500" u="sn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 smtClean="0"/>
              <a:t>	John 5:19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1 Corinthians 4:16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1 Corinthians 11:1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Philippians 3:17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6697584" y="2743200"/>
            <a:ext cx="244641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752600"/>
            <a:ext cx="7924800" cy="914400"/>
          </a:xfrm>
        </p:spPr>
        <p:txBody>
          <a:bodyPr>
            <a:normAutofit/>
          </a:bodyPr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6"/>
            </a:pPr>
            <a:r>
              <a:rPr lang="en-US" sz="3200" dirty="0" smtClean="0"/>
              <a:t>A culture of personal </a:t>
            </a:r>
            <a:r>
              <a:rPr lang="en-US" sz="3200" u="sng" dirty="0" smtClean="0">
                <a:solidFill>
                  <a:srgbClr val="FF0000"/>
                </a:solidFill>
              </a:rPr>
              <a:t>responsibility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6901454" y="3048000"/>
            <a:ext cx="2242546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8" r="34629"/>
          <a:stretch/>
        </p:blipFill>
        <p:spPr>
          <a:xfrm>
            <a:off x="0" y="2610823"/>
            <a:ext cx="5410200" cy="42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752600"/>
            <a:ext cx="7924800" cy="4648200"/>
          </a:xfrm>
        </p:spPr>
        <p:txBody>
          <a:bodyPr>
            <a:normAutofit/>
          </a:bodyPr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6"/>
            </a:pPr>
            <a:r>
              <a:rPr lang="en-US" sz="3200" dirty="0" smtClean="0"/>
              <a:t>A culture of personal </a:t>
            </a:r>
            <a:r>
              <a:rPr lang="en-US" sz="3200" u="sng" dirty="0" smtClean="0">
                <a:solidFill>
                  <a:srgbClr val="FF0000"/>
                </a:solidFill>
              </a:rPr>
              <a:t>responsibility</a:t>
            </a:r>
            <a:endParaRPr lang="en-US" sz="3200" dirty="0" smtClean="0"/>
          </a:p>
          <a:p>
            <a:pPr marL="109728" indent="0">
              <a:buNone/>
            </a:pPr>
            <a:r>
              <a:rPr lang="en-US" dirty="0" smtClean="0"/>
              <a:t>	Psalm 51:6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2 Corinthians 5:15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2 Corinthians 7:1</a:t>
            </a:r>
          </a:p>
          <a:p>
            <a:pPr marL="109728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6901454" y="3048000"/>
            <a:ext cx="224254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524000"/>
            <a:ext cx="6012786" cy="1981200"/>
          </a:xfrm>
        </p:spPr>
        <p:txBody>
          <a:bodyPr>
            <a:normAutofit/>
          </a:bodyPr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7"/>
            </a:pPr>
            <a:r>
              <a:rPr lang="en-US" sz="3200" u="sng" dirty="0" smtClean="0">
                <a:solidFill>
                  <a:srgbClr val="FF0000"/>
                </a:solidFill>
              </a:rPr>
              <a:t>Faith</a:t>
            </a:r>
          </a:p>
          <a:p>
            <a:pPr marL="693738" lvl="1" indent="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800" dirty="0" smtClean="0"/>
              <a:t>A power from God that always leads to action!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7003386" y="3200400"/>
            <a:ext cx="2140613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76600"/>
            <a:ext cx="4655032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14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6012786" cy="4648200"/>
          </a:xfrm>
        </p:spPr>
        <p:txBody>
          <a:bodyPr>
            <a:normAutofit/>
          </a:bodyPr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7"/>
            </a:pPr>
            <a:r>
              <a:rPr lang="en-US" sz="3200" u="sng" dirty="0" smtClean="0">
                <a:solidFill>
                  <a:srgbClr val="FF0000"/>
                </a:solidFill>
              </a:rPr>
              <a:t>Faith</a:t>
            </a:r>
          </a:p>
          <a:p>
            <a:pPr marL="693738" lvl="1" indent="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800" dirty="0" smtClean="0"/>
              <a:t>A power from God that always leads to action!</a:t>
            </a:r>
          </a:p>
          <a:p>
            <a:pPr marL="109728" indent="0">
              <a:buNone/>
            </a:pPr>
            <a:r>
              <a:rPr lang="en-US" dirty="0" smtClean="0"/>
              <a:t>	John 11:40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1 Kings 18:16-45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James 2:14-17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Hebrews 12:1-2</a:t>
            </a: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r="34624" b="24201"/>
          <a:stretch/>
        </p:blipFill>
        <p:spPr>
          <a:xfrm>
            <a:off x="5670878" y="2590800"/>
            <a:ext cx="3473122" cy="32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0392" lvl="1" indent="-457200">
              <a:buFont typeface="+mj-lt"/>
              <a:buAutoNum type="arabicPeriod"/>
            </a:pPr>
            <a:r>
              <a:rPr lang="en-US" dirty="0"/>
              <a:t>How did the pioneers of Teen Challenge develop the DNA of this ministry?</a:t>
            </a:r>
            <a:r>
              <a:rPr lang="en-US" u="sng" dirty="0"/>
              <a:t/>
            </a:r>
            <a:br>
              <a:rPr lang="en-US" u="sng" dirty="0"/>
            </a:br>
            <a:endParaRPr lang="en-US" sz="900" dirty="0"/>
          </a:p>
          <a:p>
            <a:pPr lvl="2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dirty="0"/>
              <a:t>These godly DNA characteristics were </a:t>
            </a:r>
            <a:r>
              <a:rPr lang="en-US" b="1" u="sng" dirty="0">
                <a:solidFill>
                  <a:srgbClr val="FF0000"/>
                </a:solidFill>
              </a:rPr>
              <a:t>already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/>
              <a:t>part of their life and ministry </a:t>
            </a:r>
            <a:r>
              <a:rPr lang="en-US" b="1" u="sng" dirty="0">
                <a:solidFill>
                  <a:srgbClr val="FF0000"/>
                </a:solidFill>
              </a:rPr>
              <a:t>before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they came to work at Teen Challenge</a:t>
            </a:r>
            <a:r>
              <a:rPr lang="en-US" dirty="0" smtClean="0"/>
              <a:t>.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8975" indent="-688975"/>
            <a:r>
              <a:rPr lang="en-US" dirty="0" smtClean="0"/>
              <a:t>C.	How can I make the DNA of TC part of my ministry?</a:t>
            </a:r>
            <a:endParaRPr lang="en-US" dirty="0"/>
          </a:p>
        </p:txBody>
      </p:sp>
      <p:pic>
        <p:nvPicPr>
          <p:cNvPr id="6" name="Picture 6" descr="Frank Reynold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4648200" cy="354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54691"/>
          </a:xfrm>
        </p:spPr>
        <p:txBody>
          <a:bodyPr>
            <a:normAutofit/>
          </a:bodyPr>
          <a:lstStyle/>
          <a:p>
            <a:pPr lvl="2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They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applied </a:t>
            </a:r>
            <a:r>
              <a:rPr lang="en-US" sz="2800" dirty="0"/>
              <a:t>this DNA to their ministry in Teen Challenge, which led to God’s blessing on the ministry</a:t>
            </a:r>
            <a:r>
              <a:rPr lang="en-US" sz="2800" dirty="0" smtClean="0"/>
              <a:t>.</a:t>
            </a:r>
          </a:p>
          <a:p>
            <a:pPr lvl="2">
              <a:spcAft>
                <a:spcPts val="1500"/>
              </a:spcAft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2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They </a:t>
            </a:r>
            <a:r>
              <a:rPr lang="en-US" sz="2800" dirty="0"/>
              <a:t>continued to </a:t>
            </a:r>
            <a:r>
              <a:rPr lang="en-US" sz="2800" b="1" u="sng" dirty="0">
                <a:solidFill>
                  <a:srgbClr val="FF0000"/>
                </a:solidFill>
              </a:rPr>
              <a:t>grow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the longer they worked in Teen Challenge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/>
          </a:bodyPr>
          <a:lstStyle/>
          <a:p>
            <a:pPr marL="688975" indent="-688975"/>
            <a:r>
              <a:rPr lang="en-US" sz="3200" dirty="0" smtClean="0">
                <a:solidFill>
                  <a:schemeClr val="tx1"/>
                </a:solidFill>
              </a:rPr>
              <a:t>2.	</a:t>
            </a:r>
            <a:r>
              <a:rPr lang="en-US" sz="3200" dirty="0">
                <a:solidFill>
                  <a:schemeClr val="tx1"/>
                </a:solidFill>
                <a:effectLst/>
              </a:rPr>
              <a:t>How would you assess your strength or weakness in applying these 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seven </a:t>
            </a:r>
            <a:r>
              <a:rPr lang="en-US" sz="3200" dirty="0">
                <a:solidFill>
                  <a:schemeClr val="tx1"/>
                </a:solidFill>
                <a:effectLst/>
              </a:rPr>
              <a:t>characteristics of the DNA of Teen Challenge?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8455"/>
          <a:stretch/>
        </p:blipFill>
        <p:spPr>
          <a:xfrm>
            <a:off x="2286000" y="2895600"/>
            <a:ext cx="5562599" cy="378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8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026091"/>
          </a:xfrm>
        </p:spPr>
        <p:txBody>
          <a:bodyPr/>
          <a:lstStyle/>
          <a:p>
            <a:pPr marL="624078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/>
              <a:t>DNA is our identity</a:t>
            </a:r>
          </a:p>
          <a:p>
            <a:pPr marL="624078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/>
              <a:t>DNA is who we are at the depths of our heart and soul and spirit</a:t>
            </a:r>
          </a:p>
          <a:p>
            <a:pPr marL="624078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/>
              <a:t>DNA is what brings </a:t>
            </a:r>
            <a:r>
              <a:rPr lang="en-US" b="1" u="sng" dirty="0" smtClean="0">
                <a:solidFill>
                  <a:srgbClr val="FF0000"/>
                </a:solidFill>
              </a:rPr>
              <a:t>life</a:t>
            </a:r>
            <a:r>
              <a:rPr lang="en-US" dirty="0" smtClean="0"/>
              <a:t> to our ministry</a:t>
            </a:r>
          </a:p>
          <a:p>
            <a:pPr marL="624078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8975" indent="-688975"/>
            <a:r>
              <a:rPr lang="en-US" dirty="0" smtClean="0"/>
              <a:t>A.	What brings real success to Teen Challenge Ministry?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164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pPr marL="688975" lvl="1" indent="-688975" algn="l" rtl="0">
              <a:spcBef>
                <a:spcPct val="0"/>
              </a:spcBef>
            </a:pPr>
            <a:r>
              <a:rPr lang="en-US" sz="3200" b="1" dirty="0" smtClean="0"/>
              <a:t>3.	</a:t>
            </a:r>
            <a:r>
              <a:rPr lang="en-US" sz="3200" b="1" dirty="0"/>
              <a:t>What are some recent stories that show the presence of the DNA of Teen Challenge today?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93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590800"/>
            <a:ext cx="7467600" cy="3416491"/>
          </a:xfrm>
        </p:spPr>
        <p:txBody>
          <a:bodyPr/>
          <a:lstStyle/>
          <a:p>
            <a:r>
              <a:rPr lang="en-US" dirty="0" smtClean="0"/>
              <a:t>Proverbs 3:5-6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pPr marL="688975" lvl="1" indent="-688975" algn="l" rtl="0">
              <a:spcBef>
                <a:spcPct val="0"/>
              </a:spcBef>
            </a:pPr>
            <a:r>
              <a:rPr lang="en-US" sz="3200" b="1" dirty="0" smtClean="0"/>
              <a:t>4.	</a:t>
            </a:r>
            <a:r>
              <a:rPr lang="en-US" sz="3200" b="1" dirty="0"/>
              <a:t>How can you begin to take steps and develop these DNA characteristics into your daily ministry</a:t>
            </a:r>
            <a:r>
              <a:rPr lang="en-US" sz="3200" b="1" dirty="0" smtClean="0"/>
              <a:t>?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348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Questions </a:t>
            </a:r>
            <a:r>
              <a:rPr lang="en-US" smtClean="0"/>
              <a:t>for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Contact us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www.Globaltc.org</a:t>
            </a:r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4800" dirty="0" smtClean="0"/>
              <a:t>www.iTeenChallenge.org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 descr="GTC logo gold on gold 72 dp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5567" y="4419600"/>
            <a:ext cx="3658433" cy="20324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5715000" cy="39498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What are the essential ingredients that bring “real life” into this ministry?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What is the DNA that God wants in this ministry?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</a:t>
            </a:r>
            <a:r>
              <a:rPr lang="en-US" dirty="0"/>
              <a:t>	What is the basic DNA of	Teen Challenge?</a:t>
            </a:r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6248400" y="1600200"/>
            <a:ext cx="2895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5181600" cy="762000"/>
          </a:xfrm>
        </p:spPr>
        <p:txBody>
          <a:bodyPr>
            <a:normAutofit/>
          </a:bodyPr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3200" u="sng" dirty="0" smtClean="0">
                <a:solidFill>
                  <a:srgbClr val="FF0000"/>
                </a:solidFill>
              </a:rPr>
              <a:t>Prayer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6096000" y="2209800"/>
            <a:ext cx="3048000" cy="4191000"/>
          </a:xfrm>
          <a:prstGeom prst="rect">
            <a:avLst/>
          </a:prstGeom>
        </p:spPr>
      </p:pic>
      <p:pic>
        <p:nvPicPr>
          <p:cNvPr id="7" name="Picture 7" descr="Life Article on Trial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632998" cy="385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5181600" cy="4419600"/>
          </a:xfrm>
        </p:spPr>
        <p:txBody>
          <a:bodyPr/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3200" u="sng" dirty="0" smtClean="0">
                <a:solidFill>
                  <a:srgbClr val="FF0000"/>
                </a:solidFill>
              </a:rPr>
              <a:t>Prayer</a:t>
            </a:r>
          </a:p>
          <a:p>
            <a:pPr marL="109728" indent="0">
              <a:buNone/>
            </a:pPr>
            <a:r>
              <a:rPr lang="en-US" dirty="0" smtClean="0"/>
              <a:t>	Psalm 126:5-6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Hebrews 11:6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Hebrews 4:15-16</a:t>
            </a:r>
          </a:p>
          <a:p>
            <a:pPr marL="109728" indent="0">
              <a:buNone/>
            </a:pPr>
            <a:r>
              <a:rPr lang="en-US" dirty="0" smtClean="0"/>
              <a:t>	Matthew 21:22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5280025" y="1388076"/>
            <a:ext cx="3863975" cy="50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6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5181600" cy="1447800"/>
          </a:xfrm>
        </p:spPr>
        <p:txBody>
          <a:bodyPr/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2"/>
            </a:pPr>
            <a:r>
              <a:rPr lang="en-US" sz="3200" u="sng" dirty="0" smtClean="0">
                <a:solidFill>
                  <a:srgbClr val="FF0000"/>
                </a:solidFill>
              </a:rPr>
              <a:t>Evangelism</a:t>
            </a:r>
            <a:br>
              <a:rPr lang="en-US" sz="3200" u="sng" dirty="0" smtClean="0">
                <a:solidFill>
                  <a:srgbClr val="FF0000"/>
                </a:solidFill>
              </a:rPr>
            </a:br>
            <a:r>
              <a:rPr lang="en-US" sz="3200" dirty="0" smtClean="0"/>
              <a:t>Love for the lost</a:t>
            </a:r>
            <a:endParaRPr lang="en-US" sz="3200" u="sng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6089650" y="2438400"/>
            <a:ext cx="3054350" cy="3962400"/>
          </a:xfrm>
          <a:prstGeom prst="rect">
            <a:avLst/>
          </a:prstGeom>
        </p:spPr>
      </p:pic>
      <p:pic>
        <p:nvPicPr>
          <p:cNvPr id="7" name="Picture 6" descr="Karakol 64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58197"/>
            <a:ext cx="5257800" cy="350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9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5181600" cy="4419600"/>
          </a:xfrm>
        </p:spPr>
        <p:txBody>
          <a:bodyPr/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2"/>
            </a:pPr>
            <a:r>
              <a:rPr lang="en-US" sz="3200" u="sng" dirty="0" smtClean="0">
                <a:solidFill>
                  <a:srgbClr val="FF0000"/>
                </a:solidFill>
              </a:rPr>
              <a:t>Evangelism</a:t>
            </a:r>
            <a:br>
              <a:rPr lang="en-US" sz="3200" u="sng" dirty="0" smtClean="0">
                <a:solidFill>
                  <a:srgbClr val="FF0000"/>
                </a:solidFill>
              </a:rPr>
            </a:br>
            <a:r>
              <a:rPr lang="en-US" sz="3200" dirty="0" smtClean="0"/>
              <a:t>Love for the lost</a:t>
            </a:r>
            <a:endParaRPr lang="en-US" sz="3200" u="sn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 smtClean="0"/>
              <a:t>	Jeremiah 29:11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2 Peter 3:9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John 3:16-17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5854700" y="2133600"/>
            <a:ext cx="32893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981200"/>
            <a:ext cx="4289425" cy="4419600"/>
          </a:xfrm>
        </p:spPr>
        <p:txBody>
          <a:bodyPr/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3"/>
            </a:pPr>
            <a:r>
              <a:rPr lang="en-US" sz="3200" u="sng" dirty="0" smtClean="0">
                <a:solidFill>
                  <a:srgbClr val="FF0000"/>
                </a:solidFill>
              </a:rPr>
              <a:t>Dependence </a:t>
            </a:r>
            <a:r>
              <a:rPr lang="en-US" sz="3200" dirty="0" smtClean="0"/>
              <a:t>on the Holy Spirit</a:t>
            </a:r>
            <a:r>
              <a:rPr lang="en-US" sz="3200" u="sng" dirty="0" smtClean="0">
                <a:solidFill>
                  <a:srgbClr val="FF0000"/>
                </a:solidFill>
              </a:rPr>
              <a:t/>
            </a:r>
            <a:br>
              <a:rPr lang="en-US" sz="3200" u="sng" dirty="0" smtClean="0">
                <a:solidFill>
                  <a:srgbClr val="FF0000"/>
                </a:solidFill>
              </a:rPr>
            </a:br>
            <a:endParaRPr lang="en-US" sz="3200" u="sng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 smtClean="0"/>
              <a:t>	Acts 1:8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John 15:5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6136948" y="1905000"/>
            <a:ext cx="300705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76400"/>
            <a:ext cx="6096000" cy="1981200"/>
          </a:xfrm>
        </p:spPr>
        <p:txBody>
          <a:bodyPr/>
          <a:lstStyle/>
          <a:p>
            <a:pPr marL="624078" lvl="1" indent="-51435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4"/>
            </a:pPr>
            <a:r>
              <a:rPr lang="en-US" sz="3200" u="sng" dirty="0" smtClean="0">
                <a:solidFill>
                  <a:srgbClr val="FF0000"/>
                </a:solidFill>
              </a:rPr>
              <a:t>Jesus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is the program</a:t>
            </a:r>
          </a:p>
          <a:p>
            <a:pPr marL="1031875" lvl="1" indent="-457200">
              <a:spcBef>
                <a:spcPts val="40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/>
              <a:t>The structure is discipleship</a:t>
            </a:r>
            <a:endParaRPr lang="en-US" sz="500" u="sng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B.	What is the basic DNA of	Teen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T503.05          02-2014</a:t>
            </a:r>
            <a:endParaRPr lang="en-US"/>
          </a:p>
        </p:txBody>
      </p:sp>
      <p:pic>
        <p:nvPicPr>
          <p:cNvPr id="6" name="Picture 5" descr="DNA  strand.jpg"/>
          <p:cNvPicPr>
            <a:picLocks noChangeAspect="1"/>
          </p:cNvPicPr>
          <p:nvPr/>
        </p:nvPicPr>
        <p:blipFill>
          <a:blip r:embed="rId2" cstate="print"/>
          <a:srcRect l="10417" r="12500"/>
          <a:stretch>
            <a:fillRect/>
          </a:stretch>
        </p:blipFill>
        <p:spPr>
          <a:xfrm>
            <a:off x="7086600" y="2590800"/>
            <a:ext cx="20574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0"/>
            <a:ext cx="4953000" cy="371475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2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1233</TotalTime>
  <Words>302</Words>
  <Application>Microsoft Office PowerPoint</Application>
  <PresentationFormat>On-screen Show (4:3)</PresentationFormat>
  <Paragraphs>133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An Introduction to the DNA of Teen Challenge Ministry  </vt:lpstr>
      <vt:lpstr>A. What brings real success to Teen Challenge Ministry?</vt:lpstr>
      <vt:lpstr>B. What is the basic DNA of Teen Challenge?</vt:lpstr>
      <vt:lpstr>B. What is the basic DNA of Teen Challenge?</vt:lpstr>
      <vt:lpstr>B. What is the basic DNA of Teen Challenge?</vt:lpstr>
      <vt:lpstr>B. What is the basic DNA of Teen Challenge?</vt:lpstr>
      <vt:lpstr>B. What is the basic DNA of Teen Challenge?</vt:lpstr>
      <vt:lpstr>B. What is the basic DNA of Teen Challenge?</vt:lpstr>
      <vt:lpstr>B. What is the basic DNA of Teen Challenge?</vt:lpstr>
      <vt:lpstr>B. What is the basic DNA of Teen Challenge?</vt:lpstr>
      <vt:lpstr>B. What is the basic DNA of Teen Challenge?</vt:lpstr>
      <vt:lpstr>B. What is the basic DNA of Teen Challenge?</vt:lpstr>
      <vt:lpstr>B. What is the basic DNA of Teen Challenge?</vt:lpstr>
      <vt:lpstr>B. What is the basic DNA of Teen Challenge?</vt:lpstr>
      <vt:lpstr>B. What is the basic DNA of Teen Challenge?</vt:lpstr>
      <vt:lpstr>B. What is the basic DNA of Teen Challenge?</vt:lpstr>
      <vt:lpstr>C. How can I make the DNA of TC part of my ministry?</vt:lpstr>
      <vt:lpstr>PowerPoint Presentation</vt:lpstr>
      <vt:lpstr>2. How would you assess your strength or weakness in applying these  seven characteristics of the DNA of Teen Challenge?</vt:lpstr>
      <vt:lpstr>3. What are some recent stories that show the presence of the DNA of Teen Challenge today? </vt:lpstr>
      <vt:lpstr>4. How can you begin to take steps and develop these DNA characteristics into your daily ministry? </vt:lpstr>
      <vt:lpstr>Questions for discussion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Teen Challenge Ministry</dc:title>
  <dc:creator>Gregg Fischer</dc:creator>
  <cp:lastModifiedBy>Dave Batty</cp:lastModifiedBy>
  <cp:revision>22</cp:revision>
  <dcterms:created xsi:type="dcterms:W3CDTF">2009-06-30T20:45:33Z</dcterms:created>
  <dcterms:modified xsi:type="dcterms:W3CDTF">2014-03-11T21:13:58Z</dcterms:modified>
</cp:coreProperties>
</file>