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75" r:id="rId4"/>
    <p:sldId id="258" r:id="rId5"/>
    <p:sldId id="261" r:id="rId6"/>
    <p:sldId id="259" r:id="rId7"/>
    <p:sldId id="260" r:id="rId8"/>
    <p:sldId id="262" r:id="rId9"/>
    <p:sldId id="276" r:id="rId10"/>
    <p:sldId id="264" r:id="rId11"/>
    <p:sldId id="265" r:id="rId12"/>
    <p:sldId id="266" r:id="rId13"/>
    <p:sldId id="268" r:id="rId14"/>
    <p:sldId id="269" r:id="rId15"/>
    <p:sldId id="277" r:id="rId16"/>
    <p:sldId id="270" r:id="rId17"/>
    <p:sldId id="272" r:id="rId18"/>
    <p:sldId id="273" r:id="rId19"/>
    <p:sldId id="274" r:id="rId20"/>
    <p:sldId id="278"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68"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AEF729-3191-427C-9F37-86B334131F84}" type="datetimeFigureOut">
              <a:rPr lang="en-US" smtClean="0"/>
              <a:pPr/>
              <a:t>10/2/2013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C12D8-9B85-4ADB-B0EA-B3228EF015F2}" type="slidenum">
              <a:rPr lang="en-US" smtClean="0"/>
              <a:pPr/>
              <a:t>‹#›</a:t>
            </a:fld>
            <a:endParaRPr lang="en-US"/>
          </a:p>
        </p:txBody>
      </p:sp>
    </p:spTree>
    <p:extLst>
      <p:ext uri="{BB962C8B-B14F-4D97-AF65-F5344CB8AC3E}">
        <p14:creationId xmlns:p14="http://schemas.microsoft.com/office/powerpoint/2010/main" val="3854462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C12D8-9B85-4ADB-B0EA-B3228EF015F2}"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548D244-4621-4C65-817B-9BD9591D7CF9}"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5071-B96B-433B-99A4-44F67F7BAF7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8D244-4621-4C65-817B-9BD9591D7CF9}"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8D244-4621-4C65-817B-9BD9591D7CF9}" type="datetimeFigureOut">
              <a:rPr lang="en-US" smtClean="0"/>
              <a:pPr/>
              <a:t>10/2/2013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8D244-4621-4C65-817B-9BD9591D7CF9}"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48D244-4621-4C65-817B-9BD9591D7CF9}"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5071-B96B-433B-99A4-44F67F7BAF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48D244-4621-4C65-817B-9BD9591D7CF9}"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48D244-4621-4C65-817B-9BD9591D7CF9}" type="datetimeFigureOut">
              <a:rPr lang="en-US" smtClean="0"/>
              <a:pPr/>
              <a:t>10/2/2013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48D244-4621-4C65-817B-9BD9591D7CF9}" type="datetimeFigureOut">
              <a:rPr lang="en-US" smtClean="0"/>
              <a:pPr/>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8D244-4621-4C65-817B-9BD9591D7CF9}" type="datetimeFigureOut">
              <a:rPr lang="en-US" smtClean="0"/>
              <a:pPr/>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48D244-4621-4C65-817B-9BD9591D7CF9}"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F5071-B96B-433B-99A4-44F67F7BAF7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548D244-4621-4C65-817B-9BD9591D7CF9}" type="datetimeFigureOut">
              <a:rPr lang="en-US" smtClean="0"/>
              <a:pPr/>
              <a:t>10/2/2013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12F5071-B96B-433B-99A4-44F67F7BAF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548D244-4621-4C65-817B-9BD9591D7CF9}" type="datetimeFigureOut">
              <a:rPr lang="en-US" smtClean="0"/>
              <a:pPr/>
              <a:t>10/2/2013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12F5071-B96B-433B-99A4-44F67F7BAF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8077200" cy="4191000"/>
          </a:xfrm>
        </p:spPr>
        <p:txBody>
          <a:bodyPr/>
          <a:lstStyle/>
          <a:p>
            <a:r>
              <a:rPr lang="ko-KR" altLang="en-US" dirty="0" smtClean="0"/>
              <a:t>           </a:t>
            </a:r>
            <a:r>
              <a:rPr lang="en-US" dirty="0" smtClean="0"/>
              <a:t>Living </a:t>
            </a:r>
            <a:r>
              <a:rPr lang="en-US" dirty="0" smtClean="0"/>
              <a:t>Free Ministry </a:t>
            </a:r>
            <a:endParaRPr lang="en-US" dirty="0"/>
          </a:p>
        </p:txBody>
      </p:sp>
      <p:pic>
        <p:nvPicPr>
          <p:cNvPr id="13322" name="Picture 10" descr="http://img32.imageshack.us/img32/4377/102687569.jpg"/>
          <p:cNvPicPr>
            <a:picLocks noChangeAspect="1" noChangeArrowheads="1"/>
          </p:cNvPicPr>
          <p:nvPr/>
        </p:nvPicPr>
        <p:blipFill>
          <a:blip r:embed="rId2"/>
          <a:srcRect/>
          <a:stretch>
            <a:fillRect/>
          </a:stretch>
        </p:blipFill>
        <p:spPr bwMode="auto">
          <a:xfrm>
            <a:off x="1367246" y="3048000"/>
            <a:ext cx="4122987" cy="26474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2450" y="3048000"/>
            <a:ext cx="1995750" cy="1772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252728"/>
          </a:xfrm>
        </p:spPr>
        <p:txBody>
          <a:bodyPr>
            <a:normAutofit fontScale="90000"/>
          </a:bodyPr>
          <a:lstStyle/>
          <a:p>
            <a:r>
              <a:rPr lang="en-US" sz="3100" dirty="0" smtClean="0"/>
              <a:t>How can Living Free Groups help </a:t>
            </a:r>
            <a:r>
              <a:rPr lang="en-US" sz="3600" dirty="0" smtClean="0"/>
              <a:t>your Ministry?</a:t>
            </a:r>
            <a:br>
              <a:rPr lang="en-US" sz="3600" dirty="0" smtClean="0"/>
            </a:br>
            <a:endParaRPr lang="en-US" dirty="0"/>
          </a:p>
        </p:txBody>
      </p:sp>
      <p:sp>
        <p:nvSpPr>
          <p:cNvPr id="5" name="Content Placeholder 4"/>
          <p:cNvSpPr>
            <a:spLocks noGrp="1"/>
          </p:cNvSpPr>
          <p:nvPr>
            <p:ph idx="1"/>
          </p:nvPr>
        </p:nvSpPr>
        <p:spPr/>
        <p:txBody>
          <a:bodyPr/>
          <a:lstStyle/>
          <a:p>
            <a:pPr marL="633222" lvl="0" indent="-514350">
              <a:buFont typeface="+mj-lt"/>
              <a:buAutoNum type="arabicPeriod"/>
            </a:pPr>
            <a:r>
              <a:rPr lang="en-US" b="1" dirty="0" smtClean="0"/>
              <a:t>As an Outreach to the local church</a:t>
            </a:r>
            <a:r>
              <a:rPr lang="en-US" dirty="0" smtClean="0"/>
              <a:t>. Living Free provides practical training for churches to minister to people struggling with life –controlling problems.</a:t>
            </a:r>
          </a:p>
          <a:p>
            <a:pPr>
              <a:buNone/>
            </a:pPr>
            <a:r>
              <a:rPr lang="ko-KR" alt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33728"/>
          </a:xfrm>
        </p:spPr>
        <p:txBody>
          <a:bodyPr>
            <a:noAutofit/>
          </a:bodyPr>
          <a:lstStyle/>
          <a:p>
            <a:r>
              <a:rPr lang="en-US" sz="2800" dirty="0" smtClean="0"/>
              <a:t>How can Living Free Groups help </a:t>
            </a:r>
            <a:r>
              <a:rPr lang="en-US" sz="3200" dirty="0" smtClean="0"/>
              <a:t>your Ministry?</a:t>
            </a:r>
            <a:br>
              <a:rPr lang="en-US" sz="3200" dirty="0" smtClean="0"/>
            </a:br>
            <a:endParaRPr lang="en-US" sz="3200" dirty="0"/>
          </a:p>
        </p:txBody>
      </p:sp>
      <p:sp>
        <p:nvSpPr>
          <p:cNvPr id="3" name="Content Placeholder 2"/>
          <p:cNvSpPr>
            <a:spLocks noGrp="1"/>
          </p:cNvSpPr>
          <p:nvPr>
            <p:ph idx="1"/>
          </p:nvPr>
        </p:nvSpPr>
        <p:spPr/>
        <p:txBody>
          <a:bodyPr>
            <a:normAutofit/>
          </a:bodyPr>
          <a:lstStyle/>
          <a:p>
            <a:pPr marL="633222" lvl="0" indent="-514350">
              <a:buSzPct val="100000"/>
              <a:buFont typeface="+mj-lt"/>
              <a:buAutoNum type="arabicPeriod" startAt="2"/>
            </a:pPr>
            <a:r>
              <a:rPr lang="en-US" b="1" dirty="0" smtClean="0"/>
              <a:t> As an Outreach to the local community</a:t>
            </a:r>
            <a:r>
              <a:rPr lang="en-US" dirty="0" smtClean="0"/>
              <a:t>.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404062"/>
            <a:ext cx="3587230" cy="2387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r>
              <a:rPr lang="en-US" sz="3100" dirty="0" smtClean="0"/>
              <a:t>How can Living Free Groups help </a:t>
            </a:r>
            <a:r>
              <a:rPr lang="en-US" sz="3600" dirty="0" smtClean="0"/>
              <a:t>your Ministry?</a:t>
            </a:r>
            <a:br>
              <a:rPr lang="en-US" sz="3600" dirty="0" smtClean="0"/>
            </a:br>
            <a:endParaRPr lang="en-US" dirty="0"/>
          </a:p>
        </p:txBody>
      </p:sp>
      <p:sp>
        <p:nvSpPr>
          <p:cNvPr id="3" name="Content Placeholder 2"/>
          <p:cNvSpPr>
            <a:spLocks noGrp="1"/>
          </p:cNvSpPr>
          <p:nvPr>
            <p:ph idx="1"/>
          </p:nvPr>
        </p:nvSpPr>
        <p:spPr/>
        <p:txBody>
          <a:bodyPr>
            <a:normAutofit/>
          </a:bodyPr>
          <a:lstStyle/>
          <a:p>
            <a:pPr marL="633222" lvl="0" indent="-514350">
              <a:buSzPct val="100000"/>
              <a:buFont typeface="+mj-lt"/>
              <a:buAutoNum type="arabicPeriod" startAt="3"/>
            </a:pPr>
            <a:r>
              <a:rPr lang="en-US" b="1" dirty="0" smtClean="0"/>
              <a:t> As a means to start new Teen Challenge programs.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352800"/>
            <a:ext cx="4258816" cy="2833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Autofit/>
          </a:bodyPr>
          <a:lstStyle/>
          <a:p>
            <a:r>
              <a:rPr lang="en-US" sz="2800" dirty="0" smtClean="0"/>
              <a:t>How can Living Free Groups help </a:t>
            </a:r>
            <a:r>
              <a:rPr lang="en-US" sz="3200" dirty="0" smtClean="0"/>
              <a:t>your Ministry?</a:t>
            </a:r>
            <a:br>
              <a:rPr lang="en-US" sz="3200" dirty="0" smtClean="0"/>
            </a:br>
            <a:endParaRPr lang="en-US" sz="3200" dirty="0"/>
          </a:p>
        </p:txBody>
      </p:sp>
      <p:sp>
        <p:nvSpPr>
          <p:cNvPr id="3" name="Content Placeholder 2"/>
          <p:cNvSpPr>
            <a:spLocks noGrp="1"/>
          </p:cNvSpPr>
          <p:nvPr>
            <p:ph idx="1"/>
          </p:nvPr>
        </p:nvSpPr>
        <p:spPr>
          <a:xfrm>
            <a:off x="0" y="1524001"/>
            <a:ext cx="9144000" cy="5334000"/>
          </a:xfrm>
        </p:spPr>
        <p:txBody>
          <a:bodyPr/>
          <a:lstStyle/>
          <a:p>
            <a:pPr marL="633222" lvl="0" indent="-514350">
              <a:buFont typeface="+mj-lt"/>
              <a:buAutoNum type="arabicPeriod" startAt="4"/>
            </a:pPr>
            <a:r>
              <a:rPr lang="en-US" b="1" dirty="0" smtClean="0"/>
              <a:t>Ministry to families of students in the program.</a:t>
            </a:r>
            <a:r>
              <a:rPr lang="en-US" dirty="0" smtClean="0"/>
              <a:t> </a:t>
            </a:r>
          </a:p>
          <a:p>
            <a:pPr>
              <a:buNone/>
            </a:pPr>
            <a:r>
              <a:rPr lang="en-US" altLang="ko-KR" b="1" dirty="0" smtClean="0"/>
              <a:t>		</a:t>
            </a:r>
            <a:endParaRPr lang="en-US" b="1" dirty="0" smtClean="0"/>
          </a:p>
          <a:p>
            <a:pPr>
              <a:buNone/>
            </a:pPr>
            <a:endParaRPr lang="en-US" b="1" dirty="0" smtClean="0"/>
          </a:p>
          <a:p>
            <a:pPr>
              <a:buNone/>
            </a:pPr>
            <a:endParaRPr lang="en-US" b="1" dirty="0"/>
          </a:p>
          <a:p>
            <a:pPr>
              <a:buNone/>
            </a:pPr>
            <a:r>
              <a:rPr lang="en-US" b="1" dirty="0" smtClean="0">
                <a:solidFill>
                  <a:schemeClr val="accent1">
                    <a:lumMod val="75000"/>
                  </a:schemeClr>
                </a:solidFill>
              </a:rPr>
              <a:t>5.	</a:t>
            </a:r>
            <a:r>
              <a:rPr lang="en-US" b="1" dirty="0" smtClean="0"/>
              <a:t>As a ministry to graduates of the TC program.</a:t>
            </a: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52728"/>
          </a:xfrm>
        </p:spPr>
        <p:txBody>
          <a:bodyPr>
            <a:normAutofit fontScale="90000"/>
          </a:bodyPr>
          <a:lstStyle/>
          <a:p>
            <a:r>
              <a:rPr lang="en-US" sz="3100" dirty="0" smtClean="0"/>
              <a:t>How can Living Free Groups help </a:t>
            </a:r>
            <a:r>
              <a:rPr lang="en-US" sz="3600" dirty="0" smtClean="0"/>
              <a:t>your Ministry?</a:t>
            </a:r>
            <a:br>
              <a:rPr lang="en-US" sz="3600" dirty="0" smtClean="0"/>
            </a:br>
            <a:endParaRPr lang="en-US" dirty="0"/>
          </a:p>
        </p:txBody>
      </p:sp>
      <p:sp>
        <p:nvSpPr>
          <p:cNvPr id="3" name="Content Placeholder 2"/>
          <p:cNvSpPr>
            <a:spLocks noGrp="1"/>
          </p:cNvSpPr>
          <p:nvPr>
            <p:ph idx="1"/>
          </p:nvPr>
        </p:nvSpPr>
        <p:spPr/>
        <p:txBody>
          <a:bodyPr>
            <a:normAutofit/>
          </a:bodyPr>
          <a:lstStyle/>
          <a:p>
            <a:pPr marL="576072" lvl="0" indent="-457200">
              <a:buFont typeface="+mj-lt"/>
              <a:buAutoNum type="arabicPeriod" startAt="6"/>
            </a:pPr>
            <a:r>
              <a:rPr lang="en-US" sz="2800" b="1" dirty="0" smtClean="0"/>
              <a:t>Use as a small group curriculum</a:t>
            </a:r>
            <a:r>
              <a:rPr lang="en-US" sz="2800" dirty="0" smtClean="0"/>
              <a:t> in the program such as in a group counseling setting or as an advanced Group Studies class.</a:t>
            </a:r>
          </a:p>
          <a:p>
            <a:pPr marL="576072" lvl="0" indent="-457200">
              <a:buFont typeface="+mj-lt"/>
              <a:buAutoNum type="arabicPeriod" startAt="7"/>
            </a:pPr>
            <a:endParaRPr lang="en-US" sz="2800" b="1" dirty="0" smtClean="0"/>
          </a:p>
          <a:p>
            <a:pPr marL="576072" lvl="0" indent="-457200">
              <a:buFont typeface="+mj-lt"/>
              <a:buAutoNum type="arabicPeriod" startAt="7"/>
            </a:pPr>
            <a:r>
              <a:rPr lang="en-US" sz="2800" b="1" dirty="0" smtClean="0"/>
              <a:t>Use </a:t>
            </a:r>
            <a:r>
              <a:rPr lang="en-US" sz="2800" b="1" dirty="0" smtClean="0"/>
              <a:t>as a lesson for Personal Studies Contracts.</a:t>
            </a:r>
            <a:r>
              <a:rPr lang="en-US" sz="2800" dirty="0" smtClean="0"/>
              <a:t> Anger, Godly Self Image and many others. </a:t>
            </a:r>
            <a:endParaRPr lang="en-US" sz="2400" dirty="0" smtClean="0"/>
          </a:p>
          <a:p>
            <a:pPr>
              <a:buNone/>
            </a:pPr>
            <a:endParaRPr lang="en-US" sz="2400" dirty="0" smtClean="0"/>
          </a:p>
          <a:p>
            <a:pPr marL="633222" indent="-514350">
              <a:buFont typeface="+mj-lt"/>
              <a:buAutoNum type="arabicPeriod" startAt="6"/>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How can Living Free Groups help your Ministry?</a:t>
            </a:r>
            <a:br>
              <a:rPr lang="en-US" sz="2800" dirty="0"/>
            </a:br>
            <a:endParaRPr lang="en-US" sz="2800" dirty="0"/>
          </a:p>
        </p:txBody>
      </p:sp>
      <p:sp>
        <p:nvSpPr>
          <p:cNvPr id="3" name="Content Placeholder 2"/>
          <p:cNvSpPr>
            <a:spLocks noGrp="1"/>
          </p:cNvSpPr>
          <p:nvPr>
            <p:ph idx="1"/>
          </p:nvPr>
        </p:nvSpPr>
        <p:spPr/>
        <p:txBody>
          <a:bodyPr/>
          <a:lstStyle/>
          <a:p>
            <a:pPr marL="576072" lvl="0" indent="-457200">
              <a:buClr>
                <a:srgbClr val="6EA0B0"/>
              </a:buClr>
              <a:buFont typeface="+mj-lt"/>
              <a:buAutoNum type="arabicPeriod" startAt="8"/>
            </a:pPr>
            <a:r>
              <a:rPr lang="en-US" sz="2400" dirty="0">
                <a:solidFill>
                  <a:prstClr val="black"/>
                </a:solidFill>
              </a:rPr>
              <a:t> </a:t>
            </a:r>
            <a:r>
              <a:rPr lang="en-US" dirty="0">
                <a:solidFill>
                  <a:prstClr val="black"/>
                </a:solidFill>
              </a:rPr>
              <a:t>Living Free Groups are the basis of many </a:t>
            </a:r>
            <a:r>
              <a:rPr lang="en-US" b="1" dirty="0">
                <a:solidFill>
                  <a:prstClr val="black"/>
                </a:solidFill>
              </a:rPr>
              <a:t>prison ministries</a:t>
            </a:r>
            <a:r>
              <a:rPr lang="en-US" dirty="0">
                <a:solidFill>
                  <a:prstClr val="black"/>
                </a:solidFill>
              </a:rPr>
              <a:t>.</a:t>
            </a:r>
          </a:p>
          <a:p>
            <a:pPr lvl="0">
              <a:buClr>
                <a:srgbClr val="6EA0B0"/>
              </a:buClr>
              <a:buNone/>
            </a:pPr>
            <a:r>
              <a:rPr lang="ko-KR" altLang="en-US" dirty="0">
                <a:solidFill>
                  <a:prstClr val="black"/>
                </a:solidFill>
              </a:rPr>
              <a:t>     </a:t>
            </a:r>
            <a:endParaRPr lang="en-US"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657600"/>
            <a:ext cx="27622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0209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252728"/>
          </a:xfrm>
        </p:spPr>
        <p:txBody>
          <a:bodyPr>
            <a:normAutofit fontScale="90000"/>
          </a:bodyPr>
          <a:lstStyle/>
          <a:p>
            <a:r>
              <a:rPr lang="en-US" sz="3100" dirty="0" smtClean="0"/>
              <a:t>How can Living Free Groups help </a:t>
            </a:r>
            <a:r>
              <a:rPr lang="en-US" sz="3600" dirty="0" smtClean="0"/>
              <a:t>your Ministry?</a:t>
            </a:r>
            <a:br>
              <a:rPr lang="en-US" sz="3600" dirty="0" smtClean="0"/>
            </a:br>
            <a:endParaRPr lang="en-US" dirty="0"/>
          </a:p>
        </p:txBody>
      </p:sp>
      <p:sp>
        <p:nvSpPr>
          <p:cNvPr id="3" name="Content Placeholder 2"/>
          <p:cNvSpPr>
            <a:spLocks noGrp="1"/>
          </p:cNvSpPr>
          <p:nvPr>
            <p:ph idx="1"/>
          </p:nvPr>
        </p:nvSpPr>
        <p:spPr>
          <a:xfrm>
            <a:off x="152400" y="1775191"/>
            <a:ext cx="8839200" cy="4625609"/>
          </a:xfrm>
        </p:spPr>
        <p:txBody>
          <a:bodyPr/>
          <a:lstStyle/>
          <a:p>
            <a:pPr marL="633222" lvl="0" indent="-514350">
              <a:buFont typeface="+mj-lt"/>
              <a:buAutoNum type="arabicPeriod" startAt="9"/>
            </a:pPr>
            <a:r>
              <a:rPr lang="en-US" dirty="0" smtClean="0"/>
              <a:t> Use a way to </a:t>
            </a:r>
            <a:r>
              <a:rPr lang="en-US" b="1" dirty="0" smtClean="0"/>
              <a:t>find volunteers, </a:t>
            </a:r>
          </a:p>
          <a:p>
            <a:pPr marL="118872" lvl="0" indent="0">
              <a:buNone/>
            </a:pPr>
            <a:r>
              <a:rPr lang="en-US" b="1" dirty="0" smtClean="0"/>
              <a:t>      staff and advocates</a:t>
            </a:r>
            <a:r>
              <a:rPr lang="en-US" dirty="0" smtClean="0"/>
              <a:t> in the </a:t>
            </a:r>
          </a:p>
          <a:p>
            <a:pPr marL="118872" lvl="0" indent="0">
              <a:buNone/>
            </a:pPr>
            <a:r>
              <a:rPr lang="en-US" dirty="0" smtClean="0"/>
              <a:t>      community for Teen Challenge.</a:t>
            </a:r>
          </a:p>
          <a:p>
            <a:pPr>
              <a:buNone/>
            </a:pPr>
            <a:r>
              <a:rPr lang="ko-KR" altLang="en-US" dirty="0" smtClean="0"/>
              <a:t>  </a:t>
            </a:r>
            <a:endParaRPr lang="en-US" altLang="ko-KR" dirty="0" smtClean="0"/>
          </a:p>
          <a:p>
            <a:pPr>
              <a:buNone/>
            </a:pPr>
            <a:r>
              <a:rPr lang="ko-KR" altLang="en-US" dirty="0" smtClean="0"/>
              <a:t> </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600200"/>
            <a:ext cx="2617470"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252728"/>
          </a:xfrm>
        </p:spPr>
        <p:txBody>
          <a:bodyPr>
            <a:normAutofit fontScale="90000"/>
          </a:bodyPr>
          <a:lstStyle/>
          <a:p>
            <a:r>
              <a:rPr lang="en-US" sz="4000" dirty="0">
                <a:solidFill>
                  <a:srgbClr val="6EA0B0">
                    <a:satMod val="150000"/>
                  </a:srgbClr>
                </a:solidFill>
              </a:rPr>
              <a:t>How do you begin a Living Free Ministry?</a:t>
            </a:r>
            <a:br>
              <a:rPr lang="en-US" sz="4000" dirty="0">
                <a:solidFill>
                  <a:srgbClr val="6EA0B0">
                    <a:satMod val="150000"/>
                  </a:srgbClr>
                </a:solidFill>
              </a:rPr>
            </a:br>
            <a:endParaRPr lang="en-US" dirty="0"/>
          </a:p>
        </p:txBody>
      </p:sp>
      <p:sp>
        <p:nvSpPr>
          <p:cNvPr id="3" name="Content Placeholder 2"/>
          <p:cNvSpPr>
            <a:spLocks noGrp="1"/>
          </p:cNvSpPr>
          <p:nvPr>
            <p:ph idx="1"/>
          </p:nvPr>
        </p:nvSpPr>
        <p:spPr/>
        <p:txBody>
          <a:bodyPr/>
          <a:lstStyle/>
          <a:p>
            <a:pPr marL="118872" indent="0">
              <a:buNone/>
            </a:pPr>
            <a:r>
              <a:rPr lang="en-US" dirty="0"/>
              <a:t>There is an eight –step process to start a Living Free Ministry. See flow chart.</a:t>
            </a:r>
          </a:p>
          <a:p>
            <a:endParaRPr lang="en-US" dirty="0"/>
          </a:p>
        </p:txBody>
      </p:sp>
    </p:spTree>
    <p:extLst>
      <p:ext uri="{BB962C8B-B14F-4D97-AF65-F5344CB8AC3E}">
        <p14:creationId xmlns:p14="http://schemas.microsoft.com/office/powerpoint/2010/main" val="1291586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4487" y="0"/>
            <a:ext cx="5915025" cy="6705600"/>
          </a:xfrm>
          <a:prstGeom prst="rect">
            <a:avLst/>
          </a:prstGeom>
        </p:spPr>
      </p:pic>
    </p:spTree>
    <p:extLst>
      <p:ext uri="{BB962C8B-B14F-4D97-AF65-F5344CB8AC3E}">
        <p14:creationId xmlns:p14="http://schemas.microsoft.com/office/powerpoint/2010/main" val="2053910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28600"/>
            <a:ext cx="8610600" cy="6400800"/>
          </a:xfrm>
          <a:prstGeom prst="rect">
            <a:avLst/>
          </a:prstGeom>
        </p:spPr>
      </p:pic>
    </p:spTree>
    <p:extLst>
      <p:ext uri="{BB962C8B-B14F-4D97-AF65-F5344CB8AC3E}">
        <p14:creationId xmlns:p14="http://schemas.microsoft.com/office/powerpoint/2010/main" val="2094502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600200"/>
          </a:xfrm>
        </p:spPr>
        <p:txBody>
          <a:bodyPr>
            <a:normAutofit/>
          </a:bodyPr>
          <a:lstStyle/>
          <a:p>
            <a:r>
              <a:rPr lang="en-US" dirty="0" smtClean="0"/>
              <a:t>Living Free </a:t>
            </a:r>
            <a:r>
              <a:rPr lang="en-US" dirty="0" smtClean="0"/>
              <a:t>Ministry</a:t>
            </a:r>
            <a:endParaRPr lang="en-US" dirty="0"/>
          </a:p>
        </p:txBody>
      </p:sp>
      <p:sp>
        <p:nvSpPr>
          <p:cNvPr id="3" name="Content Placeholder 2"/>
          <p:cNvSpPr>
            <a:spLocks noGrp="1"/>
          </p:cNvSpPr>
          <p:nvPr>
            <p:ph idx="1"/>
          </p:nvPr>
        </p:nvSpPr>
        <p:spPr>
          <a:xfrm>
            <a:off x="0" y="1524000"/>
            <a:ext cx="9144000" cy="5334000"/>
          </a:xfrm>
        </p:spPr>
        <p:txBody>
          <a:bodyPr>
            <a:normAutofit/>
          </a:bodyPr>
          <a:lstStyle/>
          <a:p>
            <a:pPr marL="118872" indent="0">
              <a:buNone/>
            </a:pPr>
            <a:r>
              <a:rPr lang="en-US" sz="3300" dirty="0"/>
              <a:t>Intro</a:t>
            </a:r>
            <a:r>
              <a:rPr lang="en-US" sz="3300" dirty="0" smtClean="0"/>
              <a:t>:</a:t>
            </a:r>
            <a:r>
              <a:rPr lang="ko-KR" altLang="en-US" sz="3300" dirty="0"/>
              <a:t/>
            </a:r>
            <a:br>
              <a:rPr lang="ko-KR" altLang="en-US" sz="3300" dirty="0"/>
            </a:br>
            <a:endParaRPr lang="en-US" sz="3300" dirty="0" smtClean="0"/>
          </a:p>
          <a:p>
            <a:r>
              <a:rPr lang="en-US" sz="3300" dirty="0" smtClean="0"/>
              <a:t>At church and work, people are smiling outside--hurting inside. Keeping up appearances.</a:t>
            </a:r>
          </a:p>
          <a:p>
            <a:endParaRPr lang="en-US" sz="3300" dirty="0" smtClean="0"/>
          </a:p>
          <a:p>
            <a:pPr marL="118872" indent="0">
              <a:buNone/>
            </a:pPr>
            <a:r>
              <a:rPr lang="en-US" sz="3300" dirty="0" smtClean="0"/>
              <a:t> </a:t>
            </a:r>
            <a:endParaRPr lang="en-US" sz="2800" dirty="0" smtClean="0"/>
          </a:p>
          <a:p>
            <a:pPr>
              <a:buNone/>
            </a:pPr>
            <a:r>
              <a:rPr lang="en-US" sz="2800" dirty="0" smtClean="0"/>
              <a:t> </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lstStyle/>
          <a:p>
            <a:r>
              <a:rPr lang="en-US" dirty="0" smtClean="0"/>
              <a:t>iteenchallenge.org</a:t>
            </a:r>
          </a:p>
          <a:p>
            <a:r>
              <a:rPr lang="en-US" dirty="0" smtClean="0"/>
              <a:t>Livingfree.org</a:t>
            </a:r>
            <a:endParaRPr lang="en-US" dirty="0"/>
          </a:p>
        </p:txBody>
      </p:sp>
    </p:spTree>
    <p:extLst>
      <p:ext uri="{BB962C8B-B14F-4D97-AF65-F5344CB8AC3E}">
        <p14:creationId xmlns:p14="http://schemas.microsoft.com/office/powerpoint/2010/main" val="2838487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1371600"/>
          </a:xfrm>
        </p:spPr>
        <p:txBody>
          <a:bodyPr>
            <a:normAutofit fontScale="90000"/>
          </a:bodyPr>
          <a:lstStyle/>
          <a:p>
            <a:r>
              <a:rPr lang="en-US" dirty="0" smtClean="0"/>
              <a:t>Living Free </a:t>
            </a:r>
            <a:r>
              <a:rPr lang="en-US" dirty="0" smtClean="0"/>
              <a:t>Ministry</a:t>
            </a:r>
            <a:r>
              <a:rPr lang="en-US" dirty="0" smtClean="0"/>
              <a:t/>
            </a:r>
            <a:br>
              <a:rPr lang="en-US" dirty="0" smtClean="0"/>
            </a:br>
            <a:endParaRPr lang="en-US" dirty="0"/>
          </a:p>
        </p:txBody>
      </p:sp>
      <p:sp>
        <p:nvSpPr>
          <p:cNvPr id="3" name="Content Placeholder 2"/>
          <p:cNvSpPr>
            <a:spLocks noGrp="1"/>
          </p:cNvSpPr>
          <p:nvPr>
            <p:ph idx="1"/>
          </p:nvPr>
        </p:nvSpPr>
        <p:spPr>
          <a:xfrm>
            <a:off x="0" y="1524000"/>
            <a:ext cx="9144000" cy="5334000"/>
          </a:xfrm>
        </p:spPr>
        <p:txBody>
          <a:bodyPr>
            <a:normAutofit/>
          </a:bodyPr>
          <a:lstStyle/>
          <a:p>
            <a:r>
              <a:rPr lang="en-US" sz="3300" dirty="0" smtClean="0"/>
              <a:t>But something has its hooks in them. Threatens to take them under. </a:t>
            </a:r>
            <a:r>
              <a:rPr lang="en-US" sz="3300" dirty="0" smtClean="0"/>
              <a:t>Depression</a:t>
            </a:r>
            <a:r>
              <a:rPr lang="en-US" sz="3300" dirty="0"/>
              <a:t>,</a:t>
            </a:r>
            <a:r>
              <a:rPr lang="en-US" sz="3300" dirty="0" smtClean="0"/>
              <a:t> Anxiety, Anger, Broken Relationships, </a:t>
            </a:r>
            <a:r>
              <a:rPr lang="en-US" sz="3300" dirty="0" smtClean="0"/>
              <a:t>Caregiving </a:t>
            </a:r>
            <a:r>
              <a:rPr lang="en-US" sz="3300" dirty="0" smtClean="0"/>
              <a:t>Responsibilities, Addictions, </a:t>
            </a:r>
            <a:r>
              <a:rPr lang="en-US" sz="3300" dirty="0" smtClean="0"/>
              <a:t>Eating </a:t>
            </a:r>
            <a:r>
              <a:rPr lang="en-US" sz="3300" dirty="0" smtClean="0"/>
              <a:t>Disorders, </a:t>
            </a:r>
            <a:r>
              <a:rPr lang="en-US" sz="3300" dirty="0" smtClean="0"/>
              <a:t>Money </a:t>
            </a:r>
            <a:r>
              <a:rPr lang="en-US" sz="3300" dirty="0" smtClean="0"/>
              <a:t>Problems, </a:t>
            </a:r>
            <a:r>
              <a:rPr lang="en-US" sz="3300" dirty="0" smtClean="0"/>
              <a:t>Compulsive </a:t>
            </a:r>
            <a:r>
              <a:rPr lang="en-US" sz="3300" dirty="0" smtClean="0"/>
              <a:t>Sex,  </a:t>
            </a:r>
            <a:r>
              <a:rPr lang="en-US" sz="3300" dirty="0" smtClean="0"/>
              <a:t>A Loved-one's Problems.</a:t>
            </a:r>
            <a:r>
              <a:rPr lang="ko-KR" altLang="en-US" sz="3300" dirty="0" smtClean="0"/>
              <a:t> </a:t>
            </a:r>
            <a:endParaRPr lang="en-US" altLang="ko-KR" sz="3300" dirty="0" smtClean="0"/>
          </a:p>
          <a:p>
            <a:pPr marL="118872" indent="0">
              <a:buNone/>
            </a:pPr>
            <a:endParaRPr lang="en-US" altLang="ko-KR" sz="3300" dirty="0" smtClean="0"/>
          </a:p>
          <a:p>
            <a:pPr>
              <a:buNone/>
            </a:pPr>
            <a:endParaRPr lang="en-US" sz="2800" dirty="0" smtClean="0"/>
          </a:p>
          <a:p>
            <a:pPr>
              <a:buNone/>
            </a:pPr>
            <a:r>
              <a:rPr lang="en-US" sz="2800" dirty="0" smtClean="0"/>
              <a:t> </a:t>
            </a:r>
          </a:p>
          <a:p>
            <a:pPr>
              <a:buNone/>
            </a:pPr>
            <a:endParaRPr lang="en-US" dirty="0"/>
          </a:p>
        </p:txBody>
      </p:sp>
    </p:spTree>
    <p:extLst>
      <p:ext uri="{BB962C8B-B14F-4D97-AF65-F5344CB8AC3E}">
        <p14:creationId xmlns:p14="http://schemas.microsoft.com/office/powerpoint/2010/main" val="123834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Living Free </a:t>
            </a:r>
            <a:r>
              <a:rPr lang="en-US" dirty="0" smtClean="0"/>
              <a:t>Ministry</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Do you want to be able to help them? Maybe is a neighbor or a friend. Maybe a family member and you are not sure what to say or what to do.</a:t>
            </a:r>
          </a:p>
          <a:p>
            <a:r>
              <a:rPr lang="en-US" dirty="0" smtClean="0"/>
              <a:t>Living </a:t>
            </a:r>
            <a:r>
              <a:rPr lang="en-US" dirty="0" smtClean="0"/>
              <a:t>Free gives you that opportunity.</a:t>
            </a:r>
          </a:p>
          <a:p>
            <a:pPr>
              <a:buNone/>
            </a:pPr>
            <a:r>
              <a:rPr lang="ko-KR" alt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Living Free </a:t>
            </a:r>
            <a:r>
              <a:rPr lang="en-US" dirty="0" smtClean="0"/>
              <a:t>Ministry</a:t>
            </a:r>
            <a:endParaRPr lang="en-US" dirty="0"/>
          </a:p>
        </p:txBody>
      </p:sp>
      <p:sp>
        <p:nvSpPr>
          <p:cNvPr id="3" name="Content Placeholder 2"/>
          <p:cNvSpPr>
            <a:spLocks noGrp="1"/>
          </p:cNvSpPr>
          <p:nvPr>
            <p:ph idx="1"/>
          </p:nvPr>
        </p:nvSpPr>
        <p:spPr/>
        <p:txBody>
          <a:bodyPr>
            <a:normAutofit/>
          </a:bodyPr>
          <a:lstStyle/>
          <a:p>
            <a:r>
              <a:rPr lang="en-US" dirty="0" smtClean="0"/>
              <a:t>Many people in our churches want to minister to others. In many of our churches ministry is reserved to the “professional ministers”. People are hurting and God has a ministry for you. </a:t>
            </a:r>
          </a:p>
          <a:p>
            <a:pPr marL="118872" indent="0">
              <a:buNone/>
            </a:pPr>
            <a:endParaRPr lang="en-US" dirty="0" smtClean="0"/>
          </a:p>
          <a:p>
            <a:r>
              <a:rPr lang="en-US" dirty="0" smtClean="0"/>
              <a:t>What’s </a:t>
            </a:r>
            <a:r>
              <a:rPr lang="en-US" dirty="0" smtClean="0"/>
              <a:t>holding you back?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05128"/>
          </a:xfrm>
        </p:spPr>
        <p:txBody>
          <a:bodyPr>
            <a:normAutofit/>
          </a:bodyPr>
          <a:lstStyle/>
          <a:p>
            <a:r>
              <a:rPr lang="en-US" dirty="0" smtClean="0"/>
              <a:t>What is Living Free?          </a:t>
            </a:r>
            <a:endParaRPr lang="en-US" dirty="0"/>
          </a:p>
        </p:txBody>
      </p:sp>
      <p:sp>
        <p:nvSpPr>
          <p:cNvPr id="3" name="Content Placeholder 2"/>
          <p:cNvSpPr>
            <a:spLocks noGrp="1"/>
          </p:cNvSpPr>
          <p:nvPr>
            <p:ph idx="1"/>
          </p:nvPr>
        </p:nvSpPr>
        <p:spPr/>
        <p:txBody>
          <a:bodyPr/>
          <a:lstStyle/>
          <a:p>
            <a:r>
              <a:rPr lang="en-US" dirty="0" smtClean="0"/>
              <a:t>Living Free is a small group strategy that has helped over one million people learn to face life's struggles and move toward freedom and wholeness in Christ.</a:t>
            </a:r>
          </a:p>
          <a:p>
            <a:pPr>
              <a:buNone/>
            </a:pPr>
            <a:r>
              <a:rPr lang="ko-KR" alt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252728"/>
          </a:xfrm>
        </p:spPr>
        <p:txBody>
          <a:bodyPr>
            <a:normAutofit/>
          </a:bodyPr>
          <a:lstStyle/>
          <a:p>
            <a:r>
              <a:rPr lang="en-US" dirty="0" smtClean="0"/>
              <a:t>What is Living Free?          </a:t>
            </a:r>
            <a:endParaRPr lang="en-US" dirty="0"/>
          </a:p>
        </p:txBody>
      </p:sp>
      <p:sp>
        <p:nvSpPr>
          <p:cNvPr id="3" name="Content Placeholder 2"/>
          <p:cNvSpPr>
            <a:spLocks noGrp="1"/>
          </p:cNvSpPr>
          <p:nvPr>
            <p:ph idx="1"/>
          </p:nvPr>
        </p:nvSpPr>
        <p:spPr/>
        <p:txBody>
          <a:bodyPr/>
          <a:lstStyle/>
          <a:p>
            <a:r>
              <a:rPr lang="en-US" dirty="0" smtClean="0"/>
              <a:t>It is people helping and caring for people. </a:t>
            </a:r>
            <a:endParaRPr lang="en-US" dirty="0" smtClean="0"/>
          </a:p>
          <a:p>
            <a:endParaRPr lang="en-US" dirty="0"/>
          </a:p>
          <a:p>
            <a:r>
              <a:rPr lang="en-US" dirty="0" smtClean="0"/>
              <a:t>The Living Free small groups discover God’s way of growing through life’s struggles through studying God’s word together.</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52728"/>
          </a:xfrm>
        </p:spPr>
        <p:txBody>
          <a:bodyPr>
            <a:normAutofit fontScale="90000"/>
          </a:bodyPr>
          <a:lstStyle/>
          <a:p>
            <a:r>
              <a:rPr lang="en-US" dirty="0" smtClean="0"/>
              <a:t>Some of the topics discussed are</a:t>
            </a:r>
            <a:r>
              <a:rPr lang="en-US" dirty="0" smtClean="0"/>
              <a:t>:</a:t>
            </a:r>
            <a:r>
              <a:rPr lang="en-US" dirty="0" smtClean="0"/>
              <a:t/>
            </a:r>
            <a:br>
              <a:rPr lang="en-US" dirty="0" smtClean="0"/>
            </a:br>
            <a:endParaRPr lang="en-US" dirty="0"/>
          </a:p>
        </p:txBody>
      </p:sp>
      <p:sp>
        <p:nvSpPr>
          <p:cNvPr id="3" name="Content Placeholder 2"/>
          <p:cNvSpPr>
            <a:spLocks noGrp="1"/>
          </p:cNvSpPr>
          <p:nvPr>
            <p:ph idx="1"/>
          </p:nvPr>
        </p:nvSpPr>
        <p:spPr>
          <a:xfrm>
            <a:off x="152400" y="1524000"/>
            <a:ext cx="8763000" cy="5105401"/>
          </a:xfrm>
        </p:spPr>
        <p:txBody>
          <a:bodyPr>
            <a:noAutofit/>
          </a:bodyPr>
          <a:lstStyle/>
          <a:p>
            <a:r>
              <a:rPr lang="en-US" dirty="0" smtClean="0"/>
              <a:t>Anger: Our Master or Our Servant ,  A Passionate Pursuit of God, Authentic Living in an Artificial World, Committed Couples, Completely Free, Insight Group, Concerned Persons Group,  Godly Parenting, Free to Grow, Godly Heroes, Handling Loss and Grief, Peacemaking, Restoring Families, Seeing yourself in God’s Image, Stepping into Freedom, The Ten Commandments and Understanding </a:t>
            </a:r>
            <a:r>
              <a:rPr lang="en-US" dirty="0" smtClean="0"/>
              <a:t>Depression</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520952"/>
          </a:xfrm>
        </p:spPr>
        <p:txBody>
          <a:bodyPr>
            <a:normAutofit/>
          </a:bodyPr>
          <a:lstStyle/>
          <a:p>
            <a:r>
              <a:rPr lang="en-US" sz="3100" dirty="0"/>
              <a:t>How can Living Free Groups help your Ministry?</a:t>
            </a:r>
            <a:br>
              <a:rPr lang="en-US" sz="3100" dirty="0"/>
            </a:br>
            <a:endParaRPr lang="en-US" dirty="0"/>
          </a:p>
        </p:txBody>
      </p:sp>
      <p:sp>
        <p:nvSpPr>
          <p:cNvPr id="3" name="Content Placeholder 2"/>
          <p:cNvSpPr>
            <a:spLocks noGrp="1"/>
          </p:cNvSpPr>
          <p:nvPr>
            <p:ph idx="1"/>
          </p:nvPr>
        </p:nvSpPr>
        <p:spPr/>
        <p:txBody>
          <a:bodyPr/>
          <a:lstStyle/>
          <a:p>
            <a:r>
              <a:rPr lang="en-US" dirty="0"/>
              <a:t>Living Free is being </a:t>
            </a:r>
            <a:r>
              <a:rPr lang="en-US" dirty="0" smtClean="0"/>
              <a:t>used all </a:t>
            </a:r>
            <a:r>
              <a:rPr lang="en-US" dirty="0"/>
              <a:t>over the world in a variety of ways.</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962400"/>
            <a:ext cx="3686175" cy="2452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37596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9e189f1a753ee679d1b35c74a851e0b830c82ef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425</TotalTime>
  <Words>541</Words>
  <Application>Microsoft Office PowerPoint</Application>
  <PresentationFormat>On-screen Show (4:3)</PresentationFormat>
  <Paragraphs>63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           Living Free Ministry </vt:lpstr>
      <vt:lpstr>Living Free Ministry</vt:lpstr>
      <vt:lpstr>Living Free Ministry </vt:lpstr>
      <vt:lpstr>Living Free Ministry </vt:lpstr>
      <vt:lpstr>Living Free Ministry</vt:lpstr>
      <vt:lpstr>What is Living Free?          </vt:lpstr>
      <vt:lpstr>What is Living Free?          </vt:lpstr>
      <vt:lpstr>Some of the topics discussed are: </vt:lpstr>
      <vt:lpstr>How can Living Free Groups help your Ministry? </vt:lpstr>
      <vt:lpstr>How can Living Free Groups help your Ministry? </vt:lpstr>
      <vt:lpstr>How can Living Free Groups help your Ministry? </vt:lpstr>
      <vt:lpstr>How can Living Free Groups help your Ministry? </vt:lpstr>
      <vt:lpstr>How can Living Free Groups help your Ministry? </vt:lpstr>
      <vt:lpstr>How can Living Free Groups help your Ministry? </vt:lpstr>
      <vt:lpstr>How can Living Free Groups help your Ministry? </vt:lpstr>
      <vt:lpstr>How can Living Free Groups help your Ministry? </vt:lpstr>
      <vt:lpstr>How do you begin a Living Free Ministry? </vt:lpstr>
      <vt:lpstr>PowerPoint Presentation</vt:lpstr>
      <vt:lpstr>PowerPoint Presentation</vt:lpstr>
      <vt:lpstr>For More Information</vt:lpstr>
    </vt:vector>
  </TitlesOfParts>
  <Company>Global Teen Challenge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리빙프리사역          Living Free Ministry</dc:title>
  <dc:creator>dave henry</dc:creator>
  <cp:lastModifiedBy>Gregg Fischer</cp:lastModifiedBy>
  <cp:revision>42</cp:revision>
  <dcterms:created xsi:type="dcterms:W3CDTF">2013-03-05T15:54:14Z</dcterms:created>
  <dcterms:modified xsi:type="dcterms:W3CDTF">2013-10-02T17:54:35Z</dcterms:modified>
</cp:coreProperties>
</file>