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5" r:id="rId4"/>
    <p:sldId id="258" r:id="rId5"/>
    <p:sldId id="261" r:id="rId6"/>
    <p:sldId id="259" r:id="rId7"/>
    <p:sldId id="260" r:id="rId8"/>
    <p:sldId id="262" r:id="rId9"/>
    <p:sldId id="276" r:id="rId10"/>
    <p:sldId id="264" r:id="rId11"/>
    <p:sldId id="265" r:id="rId12"/>
    <p:sldId id="266" r:id="rId13"/>
    <p:sldId id="268" r:id="rId14"/>
    <p:sldId id="269" r:id="rId15"/>
    <p:sldId id="277" r:id="rId16"/>
    <p:sldId id="270" r:id="rId17"/>
    <p:sldId id="272" r:id="rId18"/>
    <p:sldId id="273" r:id="rId19"/>
    <p:sldId id="274"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EF729-3191-427C-9F37-86B334131F84}" type="datetimeFigureOut">
              <a:rPr lang="en-US" smtClean="0"/>
              <a:pPr/>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C12D8-9B85-4ADB-B0EA-B3228EF015F2}" type="slidenum">
              <a:rPr lang="en-US" smtClean="0"/>
              <a:pPr/>
              <a:t>‹#›</a:t>
            </a:fld>
            <a:endParaRPr lang="en-US"/>
          </a:p>
        </p:txBody>
      </p:sp>
    </p:spTree>
    <p:extLst>
      <p:ext uri="{BB962C8B-B14F-4D97-AF65-F5344CB8AC3E}">
        <p14:creationId xmlns:p14="http://schemas.microsoft.com/office/powerpoint/2010/main" val="385446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C12D8-9B85-4ADB-B0EA-B3228EF015F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3/5/2013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8D244-4621-4C65-817B-9BD9591D7CF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48D244-4621-4C65-817B-9BD9591D7CF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5071-B96B-433B-99A4-44F67F7BAF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8D244-4621-4C65-817B-9BD9591D7CF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48D244-4621-4C65-817B-9BD9591D7CF9}" type="datetimeFigureOut">
              <a:rPr lang="en-US" smtClean="0"/>
              <a:pPr/>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48D244-4621-4C65-817B-9BD9591D7CF9}" type="datetimeFigureOut">
              <a:rPr lang="en-US" smtClean="0"/>
              <a:pPr/>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8D244-4621-4C65-817B-9BD9591D7CF9}" type="datetimeFigureOut">
              <a:rPr lang="en-US" smtClean="0"/>
              <a:pPr/>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F5071-B96B-433B-99A4-44F67F7BAF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48D244-4621-4C65-817B-9BD9591D7CF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5071-B96B-433B-99A4-44F67F7BAF7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548D244-4621-4C65-817B-9BD9591D7CF9}" type="datetimeFigureOut">
              <a:rPr lang="en-US" smtClean="0"/>
              <a:pPr/>
              <a:t>3/5/2013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12F5071-B96B-433B-99A4-44F67F7BAF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548D244-4621-4C65-817B-9BD9591D7CF9}" type="datetimeFigureOut">
              <a:rPr lang="en-US" smtClean="0"/>
              <a:pPr/>
              <a:t>3/5/2013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12F5071-B96B-433B-99A4-44F67F7BAF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077200" cy="4191000"/>
          </a:xfrm>
        </p:spPr>
        <p:txBody>
          <a:bodyPr/>
          <a:lstStyle/>
          <a:p>
            <a:r>
              <a:rPr lang="ko-KR" altLang="en-US" dirty="0" smtClean="0"/>
              <a:t>           </a:t>
            </a:r>
            <a:r>
              <a:rPr lang="ko-KR" altLang="en-US" sz="6000" dirty="0" smtClean="0"/>
              <a:t>리빙프리사역</a:t>
            </a:r>
            <a:r>
              <a:rPr lang="en-US" altLang="ko-KR" sz="6000" dirty="0" smtClean="0"/>
              <a:t/>
            </a:r>
            <a:br>
              <a:rPr lang="en-US" altLang="ko-KR" sz="6000" dirty="0" smtClean="0"/>
            </a:br>
            <a:r>
              <a:rPr lang="en-US" altLang="ko-KR" dirty="0" smtClean="0"/>
              <a:t>         </a:t>
            </a:r>
            <a:r>
              <a:rPr lang="en-US" dirty="0" smtClean="0"/>
              <a:t>Living Free Ministry </a:t>
            </a:r>
            <a:endParaRPr lang="en-US" dirty="0"/>
          </a:p>
        </p:txBody>
      </p:sp>
      <p:pic>
        <p:nvPicPr>
          <p:cNvPr id="13322" name="Picture 10" descr="http://img32.imageshack.us/img32/4377/102687569.jpg"/>
          <p:cNvPicPr>
            <a:picLocks noChangeAspect="1" noChangeArrowheads="1"/>
          </p:cNvPicPr>
          <p:nvPr/>
        </p:nvPicPr>
        <p:blipFill>
          <a:blip r:embed="rId2"/>
          <a:srcRect/>
          <a:stretch>
            <a:fillRect/>
          </a:stretch>
        </p:blipFill>
        <p:spPr bwMode="auto">
          <a:xfrm>
            <a:off x="1367246" y="3048000"/>
            <a:ext cx="4122987" cy="26474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450" y="3048000"/>
            <a:ext cx="1995750" cy="177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r>
              <a:rPr lang="ko-KR" altLang="en-US" sz="3600" dirty="0" smtClean="0"/>
              <a:t>리빙프리가 어떻게 당신의 사역을 도울수 있는가</a:t>
            </a:r>
            <a:r>
              <a:rPr lang="en-US" sz="3600" dirty="0" smtClean="0"/>
              <a:t>?</a:t>
            </a:r>
            <a:r>
              <a:rPr lang="en-US" sz="4800" dirty="0" smtClean="0"/>
              <a:t/>
            </a:r>
            <a:br>
              <a:rPr lang="en-US" sz="4800" dirty="0" smtClean="0"/>
            </a:br>
            <a:endParaRPr lang="en-US" dirty="0"/>
          </a:p>
        </p:txBody>
      </p:sp>
      <p:sp>
        <p:nvSpPr>
          <p:cNvPr id="5" name="Content Placeholder 4"/>
          <p:cNvSpPr>
            <a:spLocks noGrp="1"/>
          </p:cNvSpPr>
          <p:nvPr>
            <p:ph idx="1"/>
          </p:nvPr>
        </p:nvSpPr>
        <p:spPr/>
        <p:txBody>
          <a:bodyPr/>
          <a:lstStyle/>
          <a:p>
            <a:pPr marL="633222" lvl="0" indent="-514350">
              <a:buFont typeface="+mj-lt"/>
              <a:buAutoNum type="arabicPeriod"/>
            </a:pPr>
            <a:r>
              <a:rPr lang="en-US" b="1" dirty="0" smtClean="0"/>
              <a:t>As an Outreach to the local church</a:t>
            </a:r>
            <a:r>
              <a:rPr lang="en-US" dirty="0" smtClean="0"/>
              <a:t>. Living Free provides practical training for churches to minister to people struggling with life –controlling problems.</a:t>
            </a:r>
          </a:p>
          <a:p>
            <a:pPr>
              <a:buNone/>
            </a:pPr>
            <a:r>
              <a:rPr lang="ko-KR" altLang="en-US" b="1" dirty="0" smtClean="0"/>
              <a:t>    지역교회의 복음전파 </a:t>
            </a:r>
            <a:r>
              <a:rPr lang="en-US" b="1" dirty="0" smtClean="0"/>
              <a:t>– </a:t>
            </a:r>
            <a:r>
              <a:rPr lang="ko-KR" altLang="en-US" b="1" dirty="0" smtClean="0"/>
              <a:t>리빙프리는 우리의 삶을 지배하고 있는 문제들을 가지고 갈등하고 있는 사람들에게 사역할수 있도록 지역교회에 실제적인 훈련을 제공한다</a:t>
            </a: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33728"/>
          </a:xfrm>
        </p:spPr>
        <p:txBody>
          <a:bodyPr>
            <a:noAutofit/>
          </a:bodyPr>
          <a:lstStyle/>
          <a:p>
            <a:r>
              <a:rPr lang="en-US" sz="2800" dirty="0" smtClean="0"/>
              <a:t>How can Living Free Groups help </a:t>
            </a:r>
            <a:r>
              <a:rPr lang="en-US" sz="3200" dirty="0" smtClean="0"/>
              <a:t>your Ministry?</a:t>
            </a:r>
            <a:br>
              <a:rPr lang="en-US" sz="3200" dirty="0" smtClean="0"/>
            </a:br>
            <a:r>
              <a:rPr lang="ko-KR" altLang="en-US" sz="3200" dirty="0" smtClean="0"/>
              <a:t>리빙프리가 어떻게 당신의 사역을 도울수 있는가</a:t>
            </a:r>
            <a:r>
              <a:rPr lang="en-US" sz="3200" dirty="0" smtClean="0"/>
              <a:t>?</a:t>
            </a:r>
            <a:r>
              <a:rPr lang="en-US" sz="4400" dirty="0" smtClean="0"/>
              <a:t/>
            </a:r>
            <a:br>
              <a:rPr lang="en-US" sz="4400" dirty="0" smtClean="0"/>
            </a:br>
            <a:endParaRPr lang="en-US" sz="3200" dirty="0"/>
          </a:p>
        </p:txBody>
      </p:sp>
      <p:sp>
        <p:nvSpPr>
          <p:cNvPr id="3" name="Content Placeholder 2"/>
          <p:cNvSpPr>
            <a:spLocks noGrp="1"/>
          </p:cNvSpPr>
          <p:nvPr>
            <p:ph idx="1"/>
          </p:nvPr>
        </p:nvSpPr>
        <p:spPr/>
        <p:txBody>
          <a:bodyPr>
            <a:normAutofit/>
          </a:bodyPr>
          <a:lstStyle/>
          <a:p>
            <a:pPr marL="633222" lvl="0" indent="-514350">
              <a:buSzPct val="100000"/>
              <a:buFont typeface="+mj-lt"/>
              <a:buAutoNum type="arabicPeriod" startAt="2"/>
            </a:pPr>
            <a:r>
              <a:rPr lang="en-US" b="1" dirty="0" smtClean="0"/>
              <a:t> As an Outreach to the local community</a:t>
            </a:r>
            <a:r>
              <a:rPr lang="en-US" dirty="0" smtClean="0"/>
              <a:t>. </a:t>
            </a:r>
            <a:r>
              <a:rPr lang="ko-KR" altLang="en-US" b="1" dirty="0" smtClean="0"/>
              <a:t>지역공동체의 </a:t>
            </a:r>
            <a:r>
              <a:rPr lang="ko-KR" altLang="en-US" b="1" dirty="0" smtClean="0"/>
              <a:t>복음전파수단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404062"/>
            <a:ext cx="3587230" cy="238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r>
              <a:rPr lang="ko-KR" altLang="en-US" sz="3600" dirty="0" smtClean="0"/>
              <a:t>리빙프리가 어떻게 당신의 사역을 도울수 있는가</a:t>
            </a:r>
            <a:r>
              <a:rPr lang="en-US" sz="3600" dirty="0" smtClean="0"/>
              <a:t>?</a:t>
            </a:r>
            <a:r>
              <a:rPr lang="en-US" sz="6600" dirty="0" smtClean="0"/>
              <a:t/>
            </a:r>
            <a:br>
              <a:rPr lang="en-US" sz="6600" dirty="0" smtClean="0"/>
            </a:br>
            <a:endParaRPr lang="en-US" dirty="0"/>
          </a:p>
        </p:txBody>
      </p:sp>
      <p:sp>
        <p:nvSpPr>
          <p:cNvPr id="3" name="Content Placeholder 2"/>
          <p:cNvSpPr>
            <a:spLocks noGrp="1"/>
          </p:cNvSpPr>
          <p:nvPr>
            <p:ph idx="1"/>
          </p:nvPr>
        </p:nvSpPr>
        <p:spPr/>
        <p:txBody>
          <a:bodyPr>
            <a:normAutofit/>
          </a:bodyPr>
          <a:lstStyle/>
          <a:p>
            <a:pPr marL="633222" lvl="0" indent="-514350">
              <a:buSzPct val="100000"/>
              <a:buFont typeface="+mj-lt"/>
              <a:buAutoNum type="arabicPeriod" startAt="3"/>
            </a:pPr>
            <a:r>
              <a:rPr lang="en-US" b="1" dirty="0" smtClean="0"/>
              <a:t> As a means to start new Teen Challenge programs. </a:t>
            </a:r>
            <a:r>
              <a:rPr lang="ko-KR" altLang="en-US" b="1" dirty="0" smtClean="0"/>
              <a:t>틴 </a:t>
            </a:r>
            <a:r>
              <a:rPr lang="ko-KR" altLang="en-US" b="1" dirty="0" smtClean="0"/>
              <a:t>챌린지 프로그램을 시작하기 위한 </a:t>
            </a:r>
            <a:r>
              <a:rPr lang="ko-KR" altLang="en-US" b="1" dirty="0" smtClean="0"/>
              <a:t>도구</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52800"/>
            <a:ext cx="4258816" cy="2833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r>
              <a:rPr lang="en-US" sz="2800" dirty="0" smtClean="0"/>
              <a:t>How can Living Free Groups help </a:t>
            </a:r>
            <a:r>
              <a:rPr lang="en-US" sz="3200" dirty="0" smtClean="0"/>
              <a:t>your Ministry?</a:t>
            </a:r>
            <a:br>
              <a:rPr lang="en-US" sz="3200" dirty="0" smtClean="0"/>
            </a:br>
            <a:r>
              <a:rPr lang="ko-KR" altLang="en-US" sz="3200" dirty="0" smtClean="0"/>
              <a:t>리빙프리가 어떻게 당신의 사역을 도울수 있는가</a:t>
            </a:r>
            <a:r>
              <a:rPr lang="en-US" sz="3200" dirty="0" smtClean="0"/>
              <a:t>?</a:t>
            </a:r>
            <a:r>
              <a:rPr lang="en-US" sz="6000" dirty="0" smtClean="0"/>
              <a:t/>
            </a:r>
            <a:br>
              <a:rPr lang="en-US" sz="6000" dirty="0" smtClean="0"/>
            </a:br>
            <a:endParaRPr lang="en-US" sz="3200" dirty="0"/>
          </a:p>
        </p:txBody>
      </p:sp>
      <p:sp>
        <p:nvSpPr>
          <p:cNvPr id="3" name="Content Placeholder 2"/>
          <p:cNvSpPr>
            <a:spLocks noGrp="1"/>
          </p:cNvSpPr>
          <p:nvPr>
            <p:ph idx="1"/>
          </p:nvPr>
        </p:nvSpPr>
        <p:spPr>
          <a:xfrm>
            <a:off x="0" y="1524001"/>
            <a:ext cx="9144000" cy="5334000"/>
          </a:xfrm>
        </p:spPr>
        <p:txBody>
          <a:bodyPr/>
          <a:lstStyle/>
          <a:p>
            <a:pPr marL="633222" lvl="0" indent="-514350">
              <a:buFont typeface="+mj-lt"/>
              <a:buAutoNum type="arabicPeriod" startAt="4"/>
            </a:pPr>
            <a:r>
              <a:rPr lang="en-US" b="1" dirty="0" smtClean="0"/>
              <a:t>Ministry to families of students in the program.</a:t>
            </a:r>
            <a:r>
              <a:rPr lang="en-US" dirty="0" smtClean="0"/>
              <a:t> </a:t>
            </a:r>
          </a:p>
          <a:p>
            <a:pPr>
              <a:buNone/>
            </a:pPr>
            <a:r>
              <a:rPr lang="en-US" altLang="ko-KR" b="1" dirty="0" smtClean="0"/>
              <a:t>		</a:t>
            </a:r>
            <a:r>
              <a:rPr lang="ko-KR" altLang="en-US" b="1" dirty="0" smtClean="0"/>
              <a:t>학생들의 </a:t>
            </a:r>
            <a:r>
              <a:rPr lang="ko-KR" altLang="en-US" b="1" dirty="0" smtClean="0"/>
              <a:t>가족을 위한 사역 </a:t>
            </a:r>
            <a:endParaRPr lang="en-US" altLang="ko-KR" b="1" dirty="0"/>
          </a:p>
          <a:p>
            <a:pPr>
              <a:buNone/>
            </a:pPr>
            <a:endParaRPr lang="en-US" b="1" dirty="0" smtClean="0"/>
          </a:p>
          <a:p>
            <a:pPr>
              <a:buNone/>
            </a:pPr>
            <a:endParaRPr lang="en-US" b="1" dirty="0" smtClean="0"/>
          </a:p>
          <a:p>
            <a:pPr>
              <a:buNone/>
            </a:pPr>
            <a:endParaRPr lang="en-US" b="1" dirty="0"/>
          </a:p>
          <a:p>
            <a:pPr>
              <a:buNone/>
            </a:pPr>
            <a:r>
              <a:rPr lang="en-US" b="1" dirty="0" smtClean="0">
                <a:solidFill>
                  <a:schemeClr val="accent1">
                    <a:lumMod val="75000"/>
                  </a:schemeClr>
                </a:solidFill>
              </a:rPr>
              <a:t>5.	</a:t>
            </a:r>
            <a:r>
              <a:rPr lang="en-US" b="1" dirty="0" smtClean="0"/>
              <a:t>As </a:t>
            </a:r>
            <a:r>
              <a:rPr lang="en-US" b="1" dirty="0" smtClean="0"/>
              <a:t>a ministry to graduates of the TC program.</a:t>
            </a:r>
            <a:r>
              <a:rPr lang="en-US" dirty="0" smtClean="0"/>
              <a:t> </a:t>
            </a:r>
            <a:r>
              <a:rPr lang="ko-KR" altLang="en-US" b="1" dirty="0" smtClean="0"/>
              <a:t>틴 </a:t>
            </a:r>
            <a:r>
              <a:rPr lang="ko-KR" altLang="en-US" b="1" dirty="0" smtClean="0"/>
              <a:t>챌린지 프로그램 졸업생들에 대한 사역 </a:t>
            </a:r>
            <a:r>
              <a:rPr lang="en-US" b="1" dirty="0" smtClean="0"/>
              <a:t>– </a:t>
            </a:r>
            <a:endParaRPr lang="en-US" sz="3600" b="1" dirty="0" smtClean="0"/>
          </a:p>
          <a:p>
            <a:pPr marL="633222" indent="-514350">
              <a:buFont typeface="+mj-lt"/>
              <a:buAutoNum type="arabicPeriod" startAt="5"/>
            </a:pPr>
            <a:endParaRPr lang="en-US" sz="2800" dirty="0" smtClean="0"/>
          </a:p>
          <a:p>
            <a:pPr marL="633222" indent="-514350">
              <a:buFont typeface="+mj-lt"/>
              <a:buAutoNum type="arabicPeriod" startAt="4"/>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r>
              <a:rPr lang="ko-KR" altLang="en-US" sz="3600" dirty="0" smtClean="0"/>
              <a:t>리빙프리가 어떻게 당신의 사역을 도울수 있는가</a:t>
            </a:r>
            <a:r>
              <a:rPr lang="en-US" sz="3600" dirty="0" smtClean="0"/>
              <a:t>?</a:t>
            </a:r>
            <a:r>
              <a:rPr lang="en-US" sz="8800" dirty="0" smtClean="0"/>
              <a:t/>
            </a:r>
            <a:br>
              <a:rPr lang="en-US" sz="8800" dirty="0" smtClean="0"/>
            </a:br>
            <a:endParaRPr lang="en-US" dirty="0"/>
          </a:p>
        </p:txBody>
      </p:sp>
      <p:sp>
        <p:nvSpPr>
          <p:cNvPr id="3" name="Content Placeholder 2"/>
          <p:cNvSpPr>
            <a:spLocks noGrp="1"/>
          </p:cNvSpPr>
          <p:nvPr>
            <p:ph idx="1"/>
          </p:nvPr>
        </p:nvSpPr>
        <p:spPr/>
        <p:txBody>
          <a:bodyPr>
            <a:normAutofit/>
          </a:bodyPr>
          <a:lstStyle/>
          <a:p>
            <a:pPr marL="576072" lvl="0" indent="-457200">
              <a:buFont typeface="+mj-lt"/>
              <a:buAutoNum type="arabicPeriod" startAt="6"/>
            </a:pPr>
            <a:r>
              <a:rPr lang="en-US" sz="2800" b="1" dirty="0" smtClean="0"/>
              <a:t>Use as a small group curriculum</a:t>
            </a:r>
            <a:r>
              <a:rPr lang="en-US" sz="2800" dirty="0" smtClean="0"/>
              <a:t> in the program such as in a group counseling setting or as an advanced Group Studies class.</a:t>
            </a:r>
          </a:p>
          <a:p>
            <a:pPr>
              <a:buNone/>
            </a:pPr>
            <a:r>
              <a:rPr lang="ko-KR" altLang="en-US" sz="2800" b="1" dirty="0" smtClean="0"/>
              <a:t>잘 훈련된 그룹학습 수업이나 그룹 상담세팅안에서처럼 그러한 소그룹커리큘럼으로 사용하라</a:t>
            </a:r>
            <a:r>
              <a:rPr lang="en-US" sz="2800" b="1" dirty="0" smtClean="0"/>
              <a:t>.</a:t>
            </a:r>
          </a:p>
          <a:p>
            <a:pPr marL="576072" lvl="0" indent="-457200">
              <a:buFont typeface="+mj-lt"/>
              <a:buAutoNum type="arabicPeriod" startAt="7"/>
            </a:pPr>
            <a:r>
              <a:rPr lang="en-US" sz="2800" b="1" dirty="0" smtClean="0"/>
              <a:t>Use as a lesson for Personal Studies Contracts.</a:t>
            </a:r>
            <a:r>
              <a:rPr lang="en-US" sz="2800" dirty="0" smtClean="0"/>
              <a:t> Anger, Godly Self Image and many others. </a:t>
            </a:r>
            <a:r>
              <a:rPr lang="ko-KR" altLang="en-US" sz="2800" dirty="0" smtClean="0"/>
              <a:t>개인학습계약서을 위한 레슨으로 사용하라</a:t>
            </a:r>
            <a:r>
              <a:rPr lang="en-US" sz="2800" dirty="0" smtClean="0"/>
              <a:t>. </a:t>
            </a:r>
            <a:r>
              <a:rPr lang="ko-KR" altLang="en-US" sz="2800" dirty="0" smtClean="0"/>
              <a:t>분노</a:t>
            </a:r>
            <a:r>
              <a:rPr lang="en-US" sz="2800" dirty="0" smtClean="0"/>
              <a:t>, </a:t>
            </a:r>
            <a:r>
              <a:rPr lang="ko-KR" altLang="en-US" sz="2800" dirty="0" smtClean="0"/>
              <a:t>자기자신의 이미지 그리고 다른 주제들</a:t>
            </a:r>
            <a:r>
              <a:rPr lang="en-US" sz="2800" dirty="0" smtClean="0"/>
              <a:t>.</a:t>
            </a:r>
          </a:p>
          <a:p>
            <a:pPr marL="576072" lvl="0" indent="-457200">
              <a:buFont typeface="+mj-lt"/>
              <a:buAutoNum type="arabicPeriod" startAt="7"/>
            </a:pPr>
            <a:endParaRPr lang="en-US" sz="2400" dirty="0" smtClean="0"/>
          </a:p>
          <a:p>
            <a:pPr>
              <a:buNone/>
            </a:pPr>
            <a:endParaRPr lang="en-US" sz="2400" dirty="0" smtClean="0"/>
          </a:p>
          <a:p>
            <a:pPr marL="633222" indent="-514350">
              <a:buFont typeface="+mj-lt"/>
              <a:buAutoNum type="arabicPeriod" startAt="6"/>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76072" lvl="0" indent="-457200">
              <a:buClr>
                <a:srgbClr val="6EA0B0"/>
              </a:buClr>
              <a:buFont typeface="+mj-lt"/>
              <a:buAutoNum type="arabicPeriod" startAt="8"/>
            </a:pPr>
            <a:r>
              <a:rPr lang="en-US" sz="2400" dirty="0">
                <a:solidFill>
                  <a:prstClr val="black"/>
                </a:solidFill>
              </a:rPr>
              <a:t> </a:t>
            </a:r>
            <a:r>
              <a:rPr lang="en-US" dirty="0">
                <a:solidFill>
                  <a:prstClr val="black"/>
                </a:solidFill>
              </a:rPr>
              <a:t>Living Free Groups are the basis of many </a:t>
            </a:r>
            <a:r>
              <a:rPr lang="en-US" b="1" dirty="0">
                <a:solidFill>
                  <a:prstClr val="black"/>
                </a:solidFill>
              </a:rPr>
              <a:t>prison ministries</a:t>
            </a:r>
            <a:r>
              <a:rPr lang="en-US" dirty="0">
                <a:solidFill>
                  <a:prstClr val="black"/>
                </a:solidFill>
              </a:rPr>
              <a:t>.</a:t>
            </a:r>
          </a:p>
          <a:p>
            <a:pPr lvl="0">
              <a:buClr>
                <a:srgbClr val="6EA0B0"/>
              </a:buClr>
              <a:buNone/>
            </a:pPr>
            <a:r>
              <a:rPr lang="ko-KR" altLang="en-US" dirty="0">
                <a:solidFill>
                  <a:prstClr val="black"/>
                </a:solidFill>
              </a:rPr>
              <a:t>     리빙프리그룹은 많은 교도소 사역의 기본이 된다</a:t>
            </a:r>
            <a:r>
              <a:rPr lang="en-US" dirty="0">
                <a:solidFill>
                  <a:prstClr val="black"/>
                </a:solidFill>
              </a:rPr>
              <a:t>.</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27622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0209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52728"/>
          </a:xfrm>
        </p:spPr>
        <p:txBody>
          <a:bodyPr>
            <a:normAutofit fontScale="90000"/>
          </a:bodyPr>
          <a:lstStyle/>
          <a:p>
            <a:r>
              <a:rPr lang="en-US" sz="3100" dirty="0" smtClean="0"/>
              <a:t>How can Living Free Groups help </a:t>
            </a:r>
            <a:r>
              <a:rPr lang="en-US" sz="3600" dirty="0" smtClean="0"/>
              <a:t>your Ministry?</a:t>
            </a:r>
            <a:br>
              <a:rPr lang="en-US" sz="3600" dirty="0" smtClean="0"/>
            </a:br>
            <a:r>
              <a:rPr lang="ko-KR" altLang="en-US" sz="3600" dirty="0" smtClean="0"/>
              <a:t>리빙프리가 어떻게 당신의 사역을 도울수 있는가</a:t>
            </a:r>
            <a:r>
              <a:rPr lang="en-US" sz="3600" dirty="0" smtClean="0"/>
              <a:t>?</a:t>
            </a:r>
            <a:r>
              <a:rPr lang="en-US" sz="9600" dirty="0" smtClean="0"/>
              <a:t/>
            </a:r>
            <a:br>
              <a:rPr lang="en-US" sz="9600" dirty="0" smtClean="0"/>
            </a:br>
            <a:endParaRPr lang="en-US" dirty="0"/>
          </a:p>
        </p:txBody>
      </p:sp>
      <p:sp>
        <p:nvSpPr>
          <p:cNvPr id="3" name="Content Placeholder 2"/>
          <p:cNvSpPr>
            <a:spLocks noGrp="1"/>
          </p:cNvSpPr>
          <p:nvPr>
            <p:ph idx="1"/>
          </p:nvPr>
        </p:nvSpPr>
        <p:spPr>
          <a:xfrm>
            <a:off x="152400" y="1775191"/>
            <a:ext cx="8839200" cy="4625609"/>
          </a:xfrm>
        </p:spPr>
        <p:txBody>
          <a:bodyPr/>
          <a:lstStyle/>
          <a:p>
            <a:pPr marL="633222" lvl="0" indent="-514350">
              <a:buFont typeface="+mj-lt"/>
              <a:buAutoNum type="arabicPeriod" startAt="9"/>
            </a:pPr>
            <a:r>
              <a:rPr lang="en-US" dirty="0" smtClean="0"/>
              <a:t> Use a way to </a:t>
            </a:r>
            <a:r>
              <a:rPr lang="en-US" b="1" dirty="0" smtClean="0"/>
              <a:t>find volunteers, </a:t>
            </a:r>
            <a:endParaRPr lang="en-US" b="1" dirty="0" smtClean="0"/>
          </a:p>
          <a:p>
            <a:pPr marL="118872" lvl="0" indent="0">
              <a:buNone/>
            </a:pPr>
            <a:r>
              <a:rPr lang="en-US" b="1" dirty="0" smtClean="0"/>
              <a:t>      staff </a:t>
            </a:r>
            <a:r>
              <a:rPr lang="en-US" b="1" dirty="0" smtClean="0"/>
              <a:t>and advocates</a:t>
            </a:r>
            <a:r>
              <a:rPr lang="en-US" dirty="0" smtClean="0"/>
              <a:t> in the </a:t>
            </a:r>
            <a:endParaRPr lang="en-US" dirty="0" smtClean="0"/>
          </a:p>
          <a:p>
            <a:pPr marL="118872" lvl="0" indent="0">
              <a:buNone/>
            </a:pPr>
            <a:r>
              <a:rPr lang="en-US" dirty="0" smtClean="0"/>
              <a:t>      community </a:t>
            </a:r>
            <a:r>
              <a:rPr lang="en-US" dirty="0" smtClean="0"/>
              <a:t>for Teen Challenge.</a:t>
            </a:r>
          </a:p>
          <a:p>
            <a:pPr>
              <a:buNone/>
            </a:pPr>
            <a:r>
              <a:rPr lang="ko-KR" altLang="en-US" dirty="0" smtClean="0"/>
              <a:t>  </a:t>
            </a:r>
            <a:endParaRPr lang="en-US" altLang="ko-KR" dirty="0" smtClean="0"/>
          </a:p>
          <a:p>
            <a:pPr>
              <a:buNone/>
            </a:pPr>
            <a:r>
              <a:rPr lang="ko-KR" altLang="en-US" dirty="0" smtClean="0"/>
              <a:t> </a:t>
            </a:r>
            <a:r>
              <a:rPr lang="ko-KR" altLang="en-US" dirty="0" smtClean="0"/>
              <a:t>리빙프리를 사용하여 틴 챌린지 사역을 위한 자원봉사자</a:t>
            </a:r>
            <a:r>
              <a:rPr lang="en-US" dirty="0" smtClean="0"/>
              <a:t>, </a:t>
            </a:r>
            <a:r>
              <a:rPr lang="ko-KR" altLang="en-US" dirty="0" smtClean="0"/>
              <a:t>스텝</a:t>
            </a:r>
            <a:r>
              <a:rPr lang="en-US" dirty="0" smtClean="0"/>
              <a:t>, </a:t>
            </a:r>
            <a:r>
              <a:rPr lang="ko-KR" altLang="en-US" dirty="0" smtClean="0"/>
              <a:t>다른 옹호자들을 지역공동체안에서 찾는 도구로 사용하라</a:t>
            </a:r>
            <a:r>
              <a:rPr lang="en-US" dirty="0" smtClean="0"/>
              <a:t>.</a:t>
            </a:r>
          </a:p>
          <a:p>
            <a:pPr marL="633222" indent="-514350">
              <a:buFont typeface="+mj-lt"/>
              <a:buAutoNum type="arabicPeriod" startAt="9"/>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00200"/>
            <a:ext cx="261747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52728"/>
          </a:xfrm>
        </p:spPr>
        <p:txBody>
          <a:bodyPr>
            <a:normAutofit fontScale="90000"/>
          </a:bodyPr>
          <a:lstStyle/>
          <a:p>
            <a:r>
              <a:rPr lang="en-US" sz="4000" dirty="0">
                <a:solidFill>
                  <a:srgbClr val="6EA0B0">
                    <a:satMod val="150000"/>
                  </a:srgbClr>
                </a:solidFill>
              </a:rPr>
              <a:t>How do you begin a Living Free Ministry?</a:t>
            </a:r>
            <a:br>
              <a:rPr lang="en-US" sz="4000" dirty="0">
                <a:solidFill>
                  <a:srgbClr val="6EA0B0">
                    <a:satMod val="150000"/>
                  </a:srgbClr>
                </a:solidFill>
              </a:rPr>
            </a:br>
            <a:r>
              <a:rPr lang="ko-KR" altLang="en-US" sz="4000" dirty="0">
                <a:solidFill>
                  <a:srgbClr val="6EA0B0">
                    <a:satMod val="150000"/>
                  </a:srgbClr>
                </a:solidFill>
              </a:rPr>
              <a:t>리빙프리 사역을 어떻게 시작할 것인가</a:t>
            </a:r>
            <a:r>
              <a:rPr lang="en-US" sz="4000" dirty="0">
                <a:solidFill>
                  <a:srgbClr val="6EA0B0">
                    <a:satMod val="150000"/>
                  </a:srgbClr>
                </a:solidFill>
              </a:rPr>
              <a:t>?</a:t>
            </a:r>
            <a:br>
              <a:rPr lang="en-US" sz="4000" dirty="0">
                <a:solidFill>
                  <a:srgbClr val="6EA0B0">
                    <a:satMod val="150000"/>
                  </a:srgbClr>
                </a:solidFill>
              </a:rPr>
            </a:br>
            <a:endParaRPr lang="en-US" dirty="0"/>
          </a:p>
        </p:txBody>
      </p:sp>
      <p:sp>
        <p:nvSpPr>
          <p:cNvPr id="3" name="Content Placeholder 2"/>
          <p:cNvSpPr>
            <a:spLocks noGrp="1"/>
          </p:cNvSpPr>
          <p:nvPr>
            <p:ph idx="1"/>
          </p:nvPr>
        </p:nvSpPr>
        <p:spPr/>
        <p:txBody>
          <a:bodyPr/>
          <a:lstStyle/>
          <a:p>
            <a:pPr marL="118872" indent="0">
              <a:buNone/>
            </a:pPr>
            <a:r>
              <a:rPr lang="en-US" dirty="0"/>
              <a:t>There is an eight –step process to start a Living Free Ministry. See flow chart.</a:t>
            </a:r>
          </a:p>
          <a:p>
            <a:pPr marL="118872" indent="0">
              <a:buNone/>
            </a:pPr>
            <a:r>
              <a:rPr lang="ko-KR" altLang="en-US" dirty="0"/>
              <a:t>리빙프리사역을 시작하는 </a:t>
            </a:r>
            <a:r>
              <a:rPr lang="en-US" altLang="ko-KR" dirty="0"/>
              <a:t>8</a:t>
            </a:r>
            <a:r>
              <a:rPr lang="ko-KR" altLang="en-US" dirty="0"/>
              <a:t>가지 단계</a:t>
            </a:r>
          </a:p>
          <a:p>
            <a:endParaRPr lang="en-US" dirty="0"/>
          </a:p>
        </p:txBody>
      </p:sp>
    </p:spTree>
    <p:extLst>
      <p:ext uri="{BB962C8B-B14F-4D97-AF65-F5344CB8AC3E}">
        <p14:creationId xmlns:p14="http://schemas.microsoft.com/office/powerpoint/2010/main" val="1291586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4487" y="0"/>
            <a:ext cx="5915025" cy="6705600"/>
          </a:xfrm>
          <a:prstGeom prst="rect">
            <a:avLst/>
          </a:prstGeom>
        </p:spPr>
      </p:pic>
    </p:spTree>
    <p:extLst>
      <p:ext uri="{BB962C8B-B14F-4D97-AF65-F5344CB8AC3E}">
        <p14:creationId xmlns:p14="http://schemas.microsoft.com/office/powerpoint/2010/main" val="2053910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8600"/>
            <a:ext cx="8610600" cy="6400800"/>
          </a:xfrm>
          <a:prstGeom prst="rect">
            <a:avLst/>
          </a:prstGeom>
        </p:spPr>
      </p:pic>
    </p:spTree>
    <p:extLst>
      <p:ext uri="{BB962C8B-B14F-4D97-AF65-F5344CB8AC3E}">
        <p14:creationId xmlns:p14="http://schemas.microsoft.com/office/powerpoint/2010/main" val="209450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00200"/>
          </a:xfrm>
        </p:spPr>
        <p:txBody>
          <a:bodyPr>
            <a:normAutofit/>
          </a:bodyPr>
          <a:lstStyle/>
          <a:p>
            <a:r>
              <a:rPr lang="en-US" dirty="0" smtClean="0"/>
              <a:t>Living Free Ministry </a:t>
            </a:r>
            <a:r>
              <a:rPr lang="ko-KR" altLang="en-US" dirty="0" smtClean="0"/>
              <a:t>리빙프리사역</a:t>
            </a:r>
            <a:endParaRPr lang="en-US" dirty="0"/>
          </a:p>
        </p:txBody>
      </p:sp>
      <p:sp>
        <p:nvSpPr>
          <p:cNvPr id="3" name="Content Placeholder 2"/>
          <p:cNvSpPr>
            <a:spLocks noGrp="1"/>
          </p:cNvSpPr>
          <p:nvPr>
            <p:ph idx="1"/>
          </p:nvPr>
        </p:nvSpPr>
        <p:spPr>
          <a:xfrm>
            <a:off x="0" y="1524000"/>
            <a:ext cx="9144000" cy="5334000"/>
          </a:xfrm>
        </p:spPr>
        <p:txBody>
          <a:bodyPr>
            <a:normAutofit/>
          </a:bodyPr>
          <a:lstStyle/>
          <a:p>
            <a:pPr marL="118872" indent="0">
              <a:buNone/>
            </a:pPr>
            <a:r>
              <a:rPr lang="en-US" sz="3300" dirty="0"/>
              <a:t>Intro: </a:t>
            </a:r>
            <a:r>
              <a:rPr lang="ko-KR" altLang="en-US" sz="3300" dirty="0"/>
              <a:t>소개</a:t>
            </a:r>
            <a:br>
              <a:rPr lang="ko-KR" altLang="en-US" sz="3300" dirty="0"/>
            </a:br>
            <a:endParaRPr lang="en-US" sz="3300" dirty="0" smtClean="0"/>
          </a:p>
          <a:p>
            <a:r>
              <a:rPr lang="en-US" sz="3300" dirty="0" smtClean="0"/>
              <a:t>At </a:t>
            </a:r>
            <a:r>
              <a:rPr lang="en-US" sz="3300" dirty="0" smtClean="0"/>
              <a:t>church and work, people are smiling outside--hurting inside. Keeping up appearances</a:t>
            </a:r>
            <a:r>
              <a:rPr lang="en-US" sz="3300" dirty="0" smtClean="0"/>
              <a:t>.</a:t>
            </a:r>
          </a:p>
          <a:p>
            <a:endParaRPr lang="en-US" sz="3300" dirty="0" smtClean="0"/>
          </a:p>
          <a:p>
            <a:pPr>
              <a:buNone/>
            </a:pPr>
            <a:r>
              <a:rPr lang="ko-KR" altLang="en-US" sz="3300" dirty="0" smtClean="0"/>
              <a:t>    교회에서 직장에서 사람들은 밖으로는 미소를 짓고 있다</a:t>
            </a:r>
            <a:r>
              <a:rPr lang="en-US" sz="3300" dirty="0" smtClean="0"/>
              <a:t>. </a:t>
            </a:r>
            <a:r>
              <a:rPr lang="ko-KR" altLang="en-US" sz="3300" dirty="0" smtClean="0"/>
              <a:t>속으로는 아픔을 갖고 있는 체</a:t>
            </a:r>
            <a:r>
              <a:rPr lang="en-US" sz="3300" dirty="0" smtClean="0"/>
              <a:t>.     </a:t>
            </a:r>
          </a:p>
          <a:p>
            <a:pPr>
              <a:buNone/>
            </a:pPr>
            <a:endParaRPr lang="en-US" sz="3300" dirty="0" smtClean="0"/>
          </a:p>
          <a:p>
            <a:pPr marL="118872" indent="0">
              <a:buNone/>
            </a:pPr>
            <a:r>
              <a:rPr lang="en-US" sz="3300" dirty="0" smtClean="0"/>
              <a:t> </a:t>
            </a:r>
            <a:endParaRPr lang="en-US" sz="2800" dirty="0" smtClean="0"/>
          </a:p>
          <a:p>
            <a:pPr>
              <a:buNone/>
            </a:pP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1371600"/>
          </a:xfrm>
        </p:spPr>
        <p:txBody>
          <a:bodyPr>
            <a:normAutofit fontScale="90000"/>
          </a:bodyPr>
          <a:lstStyle/>
          <a:p>
            <a:r>
              <a:rPr lang="en-US" dirty="0" smtClean="0"/>
              <a:t>Living Free Ministry </a:t>
            </a:r>
            <a:r>
              <a:rPr lang="ko-KR" altLang="en-US" dirty="0" smtClean="0"/>
              <a:t>리빙프리사역  </a:t>
            </a:r>
            <a:r>
              <a:rPr lang="en-US" sz="3100" dirty="0" smtClean="0"/>
              <a:t>Intro: </a:t>
            </a:r>
            <a:r>
              <a:rPr lang="ko-KR" altLang="en-US" sz="3100" dirty="0" smtClean="0"/>
              <a:t>소개</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334000"/>
          </a:xfrm>
        </p:spPr>
        <p:txBody>
          <a:bodyPr>
            <a:normAutofit fontScale="92500" lnSpcReduction="10000"/>
          </a:bodyPr>
          <a:lstStyle/>
          <a:p>
            <a:r>
              <a:rPr lang="en-US" sz="3300" dirty="0" smtClean="0"/>
              <a:t>But </a:t>
            </a:r>
            <a:r>
              <a:rPr lang="en-US" sz="3300" dirty="0" smtClean="0"/>
              <a:t>something has its hooks in them. Threatens to take them under</a:t>
            </a:r>
            <a:r>
              <a:rPr lang="en-US" sz="3300" dirty="0" smtClean="0"/>
              <a:t>. Depression. </a:t>
            </a:r>
            <a:r>
              <a:rPr lang="en-US" sz="3300" dirty="0" err="1" smtClean="0"/>
              <a:t>Anxiety.Anger.Broken</a:t>
            </a:r>
            <a:r>
              <a:rPr lang="en-US" sz="3300" dirty="0" smtClean="0"/>
              <a:t> </a:t>
            </a:r>
            <a:r>
              <a:rPr lang="en-US" sz="3300" dirty="0" smtClean="0"/>
              <a:t>Relationships</a:t>
            </a:r>
            <a:r>
              <a:rPr lang="en-US" sz="3300" dirty="0" smtClean="0"/>
              <a:t>. Caregiving Responsibilities Addictions. Eating </a:t>
            </a:r>
            <a:r>
              <a:rPr lang="en-US" sz="3300" dirty="0" smtClean="0"/>
              <a:t>Disorders</a:t>
            </a:r>
            <a:r>
              <a:rPr lang="en-US" sz="3300" dirty="0" smtClean="0"/>
              <a:t>. Money </a:t>
            </a:r>
            <a:r>
              <a:rPr lang="en-US" sz="3300" dirty="0" smtClean="0"/>
              <a:t>Problems</a:t>
            </a:r>
            <a:r>
              <a:rPr lang="en-US" sz="3300" dirty="0" smtClean="0"/>
              <a:t>. Compulsive </a:t>
            </a:r>
            <a:r>
              <a:rPr lang="en-US" sz="3300" dirty="0" smtClean="0"/>
              <a:t>Sex.  A Loved-one's Problems.</a:t>
            </a:r>
            <a:r>
              <a:rPr lang="ko-KR" altLang="en-US" sz="3300" dirty="0" smtClean="0"/>
              <a:t> </a:t>
            </a:r>
            <a:endParaRPr lang="en-US" altLang="ko-KR" sz="3300" dirty="0" smtClean="0"/>
          </a:p>
          <a:p>
            <a:pPr marL="118872" indent="0">
              <a:buNone/>
            </a:pPr>
            <a:endParaRPr lang="en-US" altLang="ko-KR" sz="3300" dirty="0" smtClean="0"/>
          </a:p>
          <a:p>
            <a:r>
              <a:rPr lang="ko-KR" altLang="en-US" sz="3300" dirty="0" smtClean="0"/>
              <a:t>그러나 </a:t>
            </a:r>
            <a:r>
              <a:rPr lang="ko-KR" altLang="en-US" sz="3300" dirty="0" smtClean="0"/>
              <a:t>무엇인가가 그들을 계속 걸고 있다</a:t>
            </a:r>
            <a:r>
              <a:rPr lang="en-US" sz="3300" dirty="0" smtClean="0"/>
              <a:t>. </a:t>
            </a:r>
            <a:r>
              <a:rPr lang="ko-KR" altLang="en-US" sz="3300" dirty="0" smtClean="0"/>
              <a:t>그들을 누르는 위협</a:t>
            </a:r>
            <a:r>
              <a:rPr lang="en-US" sz="3300" dirty="0" smtClean="0"/>
              <a:t>. </a:t>
            </a:r>
            <a:r>
              <a:rPr lang="ko-KR" altLang="en-US" sz="3300" dirty="0" smtClean="0"/>
              <a:t>우울감</a:t>
            </a:r>
            <a:r>
              <a:rPr lang="en-US" sz="3300" dirty="0" smtClean="0"/>
              <a:t>. </a:t>
            </a:r>
            <a:r>
              <a:rPr lang="ko-KR" altLang="en-US" sz="3300" dirty="0" smtClean="0"/>
              <a:t>불안</a:t>
            </a:r>
            <a:r>
              <a:rPr lang="en-US" sz="3300" dirty="0" smtClean="0"/>
              <a:t>. </a:t>
            </a:r>
            <a:r>
              <a:rPr lang="ko-KR" altLang="en-US" sz="3300" dirty="0" smtClean="0"/>
              <a:t>분노</a:t>
            </a:r>
            <a:r>
              <a:rPr lang="en-US" sz="3300" dirty="0" smtClean="0"/>
              <a:t>. </a:t>
            </a:r>
            <a:r>
              <a:rPr lang="ko-KR" altLang="en-US" sz="3300" dirty="0" smtClean="0"/>
              <a:t>깨진 관계</a:t>
            </a:r>
            <a:r>
              <a:rPr lang="en-US" sz="3300" dirty="0" smtClean="0"/>
              <a:t>. </a:t>
            </a:r>
            <a:r>
              <a:rPr lang="ko-KR" altLang="en-US" sz="3300" dirty="0" smtClean="0"/>
              <a:t>돌보아야 할 책임</a:t>
            </a:r>
            <a:r>
              <a:rPr lang="en-US" sz="3300" dirty="0" smtClean="0"/>
              <a:t>. </a:t>
            </a:r>
            <a:r>
              <a:rPr lang="ko-KR" altLang="en-US" sz="3300" dirty="0" smtClean="0"/>
              <a:t>중독</a:t>
            </a:r>
            <a:r>
              <a:rPr lang="en-US" sz="3300" dirty="0" smtClean="0"/>
              <a:t>. </a:t>
            </a:r>
            <a:r>
              <a:rPr lang="ko-KR" altLang="en-US" sz="3300" dirty="0" smtClean="0"/>
              <a:t>거식증</a:t>
            </a:r>
            <a:r>
              <a:rPr lang="en-US" sz="3300" dirty="0" smtClean="0"/>
              <a:t>. </a:t>
            </a:r>
            <a:r>
              <a:rPr lang="ko-KR" altLang="en-US" sz="3300" dirty="0" smtClean="0"/>
              <a:t>재정문제</a:t>
            </a:r>
            <a:r>
              <a:rPr lang="en-US" sz="3300" dirty="0" smtClean="0"/>
              <a:t>. </a:t>
            </a:r>
            <a:r>
              <a:rPr lang="ko-KR" altLang="en-US" sz="3300" dirty="0" smtClean="0"/>
              <a:t>충동적인 성관계</a:t>
            </a:r>
            <a:r>
              <a:rPr lang="en-US" sz="3300" dirty="0" smtClean="0"/>
              <a:t>. </a:t>
            </a:r>
            <a:r>
              <a:rPr lang="ko-KR" altLang="en-US" sz="3300" dirty="0" smtClean="0"/>
              <a:t>사랑하는 이들의 문제들</a:t>
            </a:r>
            <a:r>
              <a:rPr lang="en-US" sz="3300" dirty="0" smtClean="0"/>
              <a:t>.</a:t>
            </a:r>
          </a:p>
          <a:p>
            <a:pPr>
              <a:buNone/>
            </a:pPr>
            <a:endParaRPr lang="en-US" sz="2800" dirty="0" smtClean="0"/>
          </a:p>
          <a:p>
            <a:pPr>
              <a:buNone/>
            </a:pPr>
            <a:r>
              <a:rPr lang="en-US" sz="2800" dirty="0" smtClean="0"/>
              <a:t> </a:t>
            </a:r>
          </a:p>
          <a:p>
            <a:pPr>
              <a:buNone/>
            </a:pPr>
            <a:endParaRPr lang="en-US" dirty="0"/>
          </a:p>
        </p:txBody>
      </p:sp>
    </p:spTree>
    <p:extLst>
      <p:ext uri="{BB962C8B-B14F-4D97-AF65-F5344CB8AC3E}">
        <p14:creationId xmlns:p14="http://schemas.microsoft.com/office/powerpoint/2010/main" val="123834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Living Free Ministry </a:t>
            </a:r>
            <a:r>
              <a:rPr lang="ko-KR" altLang="en-US" dirty="0" smtClean="0"/>
              <a:t>리빙프리사역</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Do you want to be able to help them? Maybe is a neighbor or a friend. Maybe a family member and you are not sure what to say or what to do.</a:t>
            </a:r>
          </a:p>
          <a:p>
            <a:pPr>
              <a:buNone/>
            </a:pPr>
            <a:r>
              <a:rPr lang="ko-KR" altLang="en-US" dirty="0" smtClean="0"/>
              <a:t>    그들을 돕고 싶은가요</a:t>
            </a:r>
            <a:r>
              <a:rPr lang="en-US" dirty="0" smtClean="0"/>
              <a:t>?</a:t>
            </a:r>
            <a:r>
              <a:rPr lang="ko-KR" altLang="en-US" dirty="0" smtClean="0"/>
              <a:t>당신은 그들의 친구나 주위의 이웃일수도 있을겁니다</a:t>
            </a:r>
            <a:r>
              <a:rPr lang="en-US" dirty="0" smtClean="0"/>
              <a:t>. </a:t>
            </a:r>
            <a:r>
              <a:rPr lang="ko-KR" altLang="en-US" dirty="0" smtClean="0"/>
              <a:t>가족이거나 그리고 무엇을 어떻게 말해줘야 하고 무엇을 해야 될지 모릅니다</a:t>
            </a:r>
            <a:r>
              <a:rPr lang="en-US" dirty="0" smtClean="0"/>
              <a:t>.</a:t>
            </a:r>
          </a:p>
          <a:p>
            <a:r>
              <a:rPr lang="en-US" dirty="0" smtClean="0"/>
              <a:t>Living Free gives you that opportunity.</a:t>
            </a:r>
          </a:p>
          <a:p>
            <a:pPr>
              <a:buNone/>
            </a:pPr>
            <a:r>
              <a:rPr lang="ko-KR" altLang="en-US" dirty="0" smtClean="0"/>
              <a:t>    리빙프리는 그러한 기회를 당신에게 드립니다</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Living Free Ministry </a:t>
            </a:r>
            <a:r>
              <a:rPr lang="ko-KR" altLang="en-US" dirty="0" smtClean="0"/>
              <a:t>리빙프리사역</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people in our churches want to minister to others. In many of our churches ministry is reserved to the “professional ministers”. People are hurting and God has a ministry for you. </a:t>
            </a:r>
            <a:endParaRPr lang="en-US" dirty="0" smtClean="0"/>
          </a:p>
          <a:p>
            <a:pPr marL="118872" indent="0">
              <a:buNone/>
            </a:pPr>
            <a:endParaRPr lang="en-US" dirty="0" smtClean="0"/>
          </a:p>
          <a:p>
            <a:r>
              <a:rPr lang="ko-KR" altLang="en-US" dirty="0" smtClean="0"/>
              <a:t>교회에 있는 많은 사람들이 다른사람들을 위한 사역을 하고자 합니다</a:t>
            </a:r>
            <a:r>
              <a:rPr lang="en-US" dirty="0" smtClean="0"/>
              <a:t>. </a:t>
            </a:r>
            <a:r>
              <a:rPr lang="ko-KR" altLang="en-US" dirty="0" smtClean="0"/>
              <a:t>많은 교회가운데 전문적인 사역자만을 위한 사역으로 지켜져 왔습니다</a:t>
            </a:r>
            <a:r>
              <a:rPr lang="en-US" dirty="0" smtClean="0"/>
              <a:t>. </a:t>
            </a:r>
            <a:r>
              <a:rPr lang="ko-KR" altLang="en-US" dirty="0" smtClean="0"/>
              <a:t>그러나 사람들은 상처를 받고 있고 하나님은 당신을 향한 사역을 갖고 계십니다</a:t>
            </a:r>
            <a:r>
              <a:rPr lang="en-US" dirty="0" smtClean="0"/>
              <a:t>.</a:t>
            </a:r>
          </a:p>
          <a:p>
            <a:r>
              <a:rPr lang="en-US" dirty="0" smtClean="0"/>
              <a:t>What’s holding you back? </a:t>
            </a:r>
            <a:r>
              <a:rPr lang="ko-KR" altLang="en-US" dirty="0" smtClean="0"/>
              <a:t>무엇이 당신을 붙잡고 있습니까</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05128"/>
          </a:xfrm>
        </p:spPr>
        <p:txBody>
          <a:bodyPr>
            <a:normAutofit fontScale="90000"/>
          </a:bodyPr>
          <a:lstStyle/>
          <a:p>
            <a:r>
              <a:rPr lang="en-US" dirty="0" smtClean="0"/>
              <a:t>What is Living Free?          </a:t>
            </a:r>
            <a:r>
              <a:rPr lang="ko-KR" altLang="en-US" dirty="0" smtClean="0"/>
              <a:t>리빙프리란 무엇인가</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dirty="0" smtClean="0"/>
              <a:t>Living Free is a small group strategy that has helped over one million people learn to face life's struggles and move toward freedom and wholeness in Christ.</a:t>
            </a:r>
          </a:p>
          <a:p>
            <a:pPr>
              <a:buNone/>
            </a:pPr>
            <a:r>
              <a:rPr lang="ko-KR" altLang="en-US" dirty="0" smtClean="0"/>
              <a:t>    리빙프리란 소그룹전략으로서 지금까지 백만명이상의 사람들을 그리스도 안에서 삶의 갈등을 온전히 대면하고 자유와 완전함속에서 살아나갈수 있도록 도왔다</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52728"/>
          </a:xfrm>
        </p:spPr>
        <p:txBody>
          <a:bodyPr>
            <a:normAutofit fontScale="90000"/>
          </a:bodyPr>
          <a:lstStyle/>
          <a:p>
            <a:r>
              <a:rPr lang="en-US" dirty="0" smtClean="0"/>
              <a:t>What is Living Free?          </a:t>
            </a:r>
            <a:r>
              <a:rPr lang="ko-KR" altLang="en-US" dirty="0" smtClean="0"/>
              <a:t>리빙프리란 무엇인가</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dirty="0" smtClean="0"/>
              <a:t>It is people helping and caring for people. </a:t>
            </a:r>
            <a:r>
              <a:rPr lang="ko-KR" altLang="en-US" dirty="0" smtClean="0"/>
              <a:t>사람들을 돕고 보살피는 일이다</a:t>
            </a:r>
            <a:r>
              <a:rPr lang="en-US" dirty="0" smtClean="0"/>
              <a:t>.</a:t>
            </a:r>
          </a:p>
          <a:p>
            <a:r>
              <a:rPr lang="en-US" dirty="0" smtClean="0"/>
              <a:t>The Living Free small groups discover God’s way of growing through life’s struggles through studying God’s word together.</a:t>
            </a:r>
          </a:p>
          <a:p>
            <a:pPr>
              <a:buNone/>
            </a:pPr>
            <a:r>
              <a:rPr lang="ko-KR" altLang="en-US" dirty="0" smtClean="0"/>
              <a:t>   리빙프리 소그룹들은 하나님의 말씀을 함께 공부함으로써 인생의 갈등을 통해 성장해 나갈수 있는 하나님의 방법들을 발견케 한다</a:t>
            </a: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normAutofit fontScale="90000"/>
          </a:bodyPr>
          <a:lstStyle/>
          <a:p>
            <a:r>
              <a:rPr lang="en-US" dirty="0" smtClean="0"/>
              <a:t>Some of the topics discussed are:  </a:t>
            </a:r>
            <a:r>
              <a:rPr lang="ko-KR" altLang="en-US" dirty="0" smtClean="0"/>
              <a:t>토론의 주제들</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763000" cy="5105401"/>
          </a:xfrm>
        </p:spPr>
        <p:txBody>
          <a:bodyPr>
            <a:noAutofit/>
          </a:bodyPr>
          <a:lstStyle/>
          <a:p>
            <a:r>
              <a:rPr lang="en-US" sz="2400" dirty="0" smtClean="0"/>
              <a:t>Anger: Our Master or Our Servant ,  A Passionate Pursuit of God, Authentic Living in an Artificial World, Committed Couples, Completely Free, Insight Group, Concerned Persons Group,  Godly Parenting, Free to Grow, Godly Heroes, Handling Loss and Grief, Peacemaking, Restoring Families, Seeing yourself in God’s Image, Stepping into Freedom, The Ten Commandments and Understanding Depression</a:t>
            </a:r>
          </a:p>
          <a:p>
            <a:r>
              <a:rPr lang="ko-KR" altLang="en-US" sz="2400" dirty="0" smtClean="0"/>
              <a:t>분노</a:t>
            </a:r>
            <a:r>
              <a:rPr lang="en-US" sz="2400" dirty="0" smtClean="0"/>
              <a:t>:</a:t>
            </a:r>
            <a:r>
              <a:rPr lang="ko-KR" altLang="en-US" sz="2400" dirty="0" smtClean="0"/>
              <a:t>주인인가 노예인가</a:t>
            </a:r>
            <a:r>
              <a:rPr lang="en-US" sz="2400" dirty="0" smtClean="0"/>
              <a:t>, </a:t>
            </a:r>
            <a:r>
              <a:rPr lang="ko-KR" altLang="en-US" sz="2400" dirty="0" smtClean="0"/>
              <a:t>하나님을 향한 열정적인 추구</a:t>
            </a:r>
            <a:r>
              <a:rPr lang="en-US" sz="2400" dirty="0" smtClean="0"/>
              <a:t>, </a:t>
            </a:r>
            <a:r>
              <a:rPr lang="ko-KR" altLang="en-US" sz="2400" dirty="0" smtClean="0"/>
              <a:t>인공적인세상속에서 진실된 삶</a:t>
            </a:r>
            <a:r>
              <a:rPr lang="en-US" sz="2400" dirty="0" smtClean="0"/>
              <a:t>, </a:t>
            </a:r>
            <a:r>
              <a:rPr lang="ko-KR" altLang="en-US" sz="2400" dirty="0" smtClean="0"/>
              <a:t>헌신된 부부</a:t>
            </a:r>
            <a:r>
              <a:rPr lang="en-US" sz="2400" dirty="0" smtClean="0"/>
              <a:t>, </a:t>
            </a:r>
            <a:r>
              <a:rPr lang="ko-KR" altLang="en-US" sz="2400" dirty="0" smtClean="0"/>
              <a:t>완전한 자유</a:t>
            </a:r>
            <a:r>
              <a:rPr lang="en-US" sz="2400" dirty="0" smtClean="0"/>
              <a:t>, </a:t>
            </a:r>
            <a:r>
              <a:rPr lang="ko-KR" altLang="en-US" sz="2400" dirty="0" smtClean="0"/>
              <a:t>인사이트 그룹</a:t>
            </a:r>
            <a:r>
              <a:rPr lang="en-US" sz="2400" dirty="0" smtClean="0"/>
              <a:t>, </a:t>
            </a:r>
            <a:r>
              <a:rPr lang="ko-KR" altLang="en-US" sz="2400" dirty="0" smtClean="0"/>
              <a:t>문제가 있는 사람들의 그룹</a:t>
            </a:r>
            <a:r>
              <a:rPr lang="en-US" sz="2400" dirty="0" smtClean="0"/>
              <a:t>, </a:t>
            </a:r>
            <a:r>
              <a:rPr lang="ko-KR" altLang="en-US" sz="2400" dirty="0" smtClean="0"/>
              <a:t>경건한 양육</a:t>
            </a:r>
            <a:r>
              <a:rPr lang="en-US" sz="2400" dirty="0" smtClean="0"/>
              <a:t>, </a:t>
            </a:r>
            <a:r>
              <a:rPr lang="ko-KR" altLang="en-US" sz="2400" dirty="0" smtClean="0"/>
              <a:t>성장을 위한 자유</a:t>
            </a:r>
            <a:r>
              <a:rPr lang="en-US" sz="2400" dirty="0" smtClean="0"/>
              <a:t>, </a:t>
            </a:r>
            <a:r>
              <a:rPr lang="ko-KR" altLang="en-US" sz="2400" dirty="0" smtClean="0"/>
              <a:t>하나님의 영웅들</a:t>
            </a:r>
            <a:r>
              <a:rPr lang="en-US" sz="2400" dirty="0" smtClean="0"/>
              <a:t>, </a:t>
            </a:r>
            <a:r>
              <a:rPr lang="ko-KR" altLang="en-US" sz="2400" dirty="0" smtClean="0"/>
              <a:t>죽음이후의 슬픔과 아픔을 다루는 법</a:t>
            </a:r>
            <a:r>
              <a:rPr lang="en-US" sz="2400" dirty="0" smtClean="0"/>
              <a:t>, </a:t>
            </a:r>
            <a:r>
              <a:rPr lang="ko-KR" altLang="en-US" sz="2400" dirty="0" smtClean="0"/>
              <a:t>화평만들기</a:t>
            </a:r>
            <a:r>
              <a:rPr lang="en-US" sz="2400" dirty="0" smtClean="0"/>
              <a:t>, </a:t>
            </a:r>
            <a:r>
              <a:rPr lang="ko-KR" altLang="en-US" sz="2400" dirty="0" smtClean="0"/>
              <a:t>가정회복</a:t>
            </a:r>
            <a:r>
              <a:rPr lang="en-US" sz="2400" dirty="0" smtClean="0"/>
              <a:t>, </a:t>
            </a:r>
            <a:r>
              <a:rPr lang="ko-KR" altLang="en-US" sz="2400" dirty="0" smtClean="0"/>
              <a:t>하나님의 모습으로 나를 바라보기</a:t>
            </a:r>
            <a:r>
              <a:rPr lang="en-US" sz="2400" dirty="0" smtClean="0"/>
              <a:t>, </a:t>
            </a:r>
            <a:r>
              <a:rPr lang="ko-KR" altLang="en-US" sz="2400" dirty="0" smtClean="0"/>
              <a:t>자유안으로 진보</a:t>
            </a:r>
            <a:r>
              <a:rPr lang="en-US" sz="2400" dirty="0" smtClean="0"/>
              <a:t>, </a:t>
            </a:r>
            <a:r>
              <a:rPr lang="ko-KR" altLang="en-US" sz="2400" dirty="0" smtClean="0"/>
              <a:t>십계명</a:t>
            </a:r>
            <a:r>
              <a:rPr lang="en-US" sz="2400" dirty="0" smtClean="0"/>
              <a:t>, </a:t>
            </a:r>
            <a:r>
              <a:rPr lang="ko-KR" altLang="en-US" sz="2400" dirty="0" smtClean="0"/>
              <a:t>우울증에 대한 이해</a:t>
            </a:r>
            <a:r>
              <a:rPr lang="en-US" sz="2400" dirty="0" smtClean="0"/>
              <a:t>.</a:t>
            </a:r>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520952"/>
          </a:xfrm>
        </p:spPr>
        <p:txBody>
          <a:bodyPr>
            <a:normAutofit fontScale="90000"/>
          </a:bodyPr>
          <a:lstStyle/>
          <a:p>
            <a:r>
              <a:rPr lang="en-US" sz="3100" dirty="0"/>
              <a:t>How can Living Free Groups help your Ministry?</a:t>
            </a:r>
            <a:br>
              <a:rPr lang="en-US" sz="3100" dirty="0"/>
            </a:br>
            <a:r>
              <a:rPr lang="ko-KR" altLang="en-US" sz="3100" dirty="0"/>
              <a:t>리빙프리가 어떻게 당신의 사역을 도울수 있는가</a:t>
            </a:r>
            <a:r>
              <a:rPr lang="en-US" altLang="ko-KR" sz="3100" dirty="0"/>
              <a:t>?</a:t>
            </a:r>
            <a:r>
              <a:rPr lang="en-US" altLang="ko-KR" dirty="0"/>
              <a:t/>
            </a:r>
            <a:br>
              <a:rPr lang="en-US" altLang="ko-KR" dirty="0"/>
            </a:br>
            <a:endParaRPr lang="en-US" dirty="0"/>
          </a:p>
        </p:txBody>
      </p:sp>
      <p:sp>
        <p:nvSpPr>
          <p:cNvPr id="3" name="Content Placeholder 2"/>
          <p:cNvSpPr>
            <a:spLocks noGrp="1"/>
          </p:cNvSpPr>
          <p:nvPr>
            <p:ph idx="1"/>
          </p:nvPr>
        </p:nvSpPr>
        <p:spPr/>
        <p:txBody>
          <a:bodyPr/>
          <a:lstStyle/>
          <a:p>
            <a:r>
              <a:rPr lang="en-US" dirty="0"/>
              <a:t>Living Free is being </a:t>
            </a:r>
            <a:r>
              <a:rPr lang="en-US" dirty="0" smtClean="0"/>
              <a:t>used all </a:t>
            </a:r>
            <a:r>
              <a:rPr lang="en-US" dirty="0"/>
              <a:t>over the world in a variety of ways.</a:t>
            </a:r>
          </a:p>
          <a:p>
            <a:r>
              <a:rPr lang="en-US" dirty="0"/>
              <a:t>   </a:t>
            </a:r>
            <a:r>
              <a:rPr lang="ko-KR" altLang="en-US" dirty="0"/>
              <a:t>리빙프리는 여러가지 방법으로 전 세계에 퍼져 있다</a:t>
            </a:r>
            <a:r>
              <a:rPr lang="en-US" altLang="ko-KR" dirty="0"/>
              <a:t>.</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962400"/>
            <a:ext cx="3686175" cy="2452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37596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9e189f1a753ee679d1b35c74a851e0b830c82ef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406</TotalTime>
  <Words>829</Words>
  <Application>Microsoft Office PowerPoint</Application>
  <PresentationFormat>On-screen Show (4:3)</PresentationFormat>
  <Paragraphs>69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           리빙프리사역          Living Free Ministry </vt:lpstr>
      <vt:lpstr>Living Free Ministry 리빙프리사역</vt:lpstr>
      <vt:lpstr>Living Free Ministry 리빙프리사역  Intro: 소개 </vt:lpstr>
      <vt:lpstr>Living Free Ministry 리빙프리사역 </vt:lpstr>
      <vt:lpstr>Living Free Ministry 리빙프리사역</vt:lpstr>
      <vt:lpstr>What is Living Free?          리빙프리란 무엇인가? </vt:lpstr>
      <vt:lpstr>What is Living Free?          리빙프리란 무엇인가? </vt:lpstr>
      <vt:lpstr>Some of the topics discussed are:  토론의 주제들 </vt:lpstr>
      <vt:lpstr>How can Living Free Groups help your Ministry? 리빙프리가 어떻게 당신의 사역을 도울수 있는가? </vt:lpstr>
      <vt:lpstr>How can Living Free Groups help your Ministry? 리빙프리가 어떻게 당신의 사역을 도울수 있는가? </vt:lpstr>
      <vt:lpstr>How can Living Free Groups help your Ministry? 리빙프리가 어떻게 당신의 사역을 도울수 있는가? </vt:lpstr>
      <vt:lpstr>How can Living Free Groups help your Ministry? 리빙프리가 어떻게 당신의 사역을 도울수 있는가? </vt:lpstr>
      <vt:lpstr>How can Living Free Groups help your Ministry? 리빙프리가 어떻게 당신의 사역을 도울수 있는가? </vt:lpstr>
      <vt:lpstr>How can Living Free Groups help your Ministry? 리빙프리가 어떻게 당신의 사역을 도울수 있는가? </vt:lpstr>
      <vt:lpstr>PowerPoint Presentation</vt:lpstr>
      <vt:lpstr>How can Living Free Groups help your Ministry? 리빙프리가 어떻게 당신의 사역을 도울수 있는가? </vt:lpstr>
      <vt:lpstr>How do you begin a Living Free Ministry? 리빙프리 사역을 어떻게 시작할 것인가? </vt:lpstr>
      <vt:lpstr>PowerPoint Presentation</vt:lpstr>
      <vt:lpstr>PowerPoint Presentation</vt:lpstr>
    </vt:vector>
  </TitlesOfParts>
  <Company>Global Teen Challenge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리빙프리사역          Living Free Ministry</dc:title>
  <dc:creator>dave henry</dc:creator>
  <cp:lastModifiedBy>Gregg</cp:lastModifiedBy>
  <cp:revision>39</cp:revision>
  <dcterms:created xsi:type="dcterms:W3CDTF">2013-03-05T15:54:14Z</dcterms:created>
  <dcterms:modified xsi:type="dcterms:W3CDTF">2013-03-05T22:59:21Z</dcterms:modified>
</cp:coreProperties>
</file>