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5"/>
  </p:notesMasterIdLst>
  <p:sldIdLst>
    <p:sldId id="259" r:id="rId2"/>
    <p:sldId id="299" r:id="rId3"/>
    <p:sldId id="300" r:id="rId4"/>
    <p:sldId id="301" r:id="rId5"/>
    <p:sldId id="302" r:id="rId6"/>
    <p:sldId id="303" r:id="rId7"/>
    <p:sldId id="304" r:id="rId8"/>
    <p:sldId id="305" r:id="rId9"/>
    <p:sldId id="319" r:id="rId10"/>
    <p:sldId id="306" r:id="rId11"/>
    <p:sldId id="317" r:id="rId12"/>
    <p:sldId id="318" r:id="rId13"/>
    <p:sldId id="307" r:id="rId14"/>
    <p:sldId id="308" r:id="rId15"/>
    <p:sldId id="309" r:id="rId16"/>
    <p:sldId id="310" r:id="rId17"/>
    <p:sldId id="311" r:id="rId18"/>
    <p:sldId id="312" r:id="rId19"/>
    <p:sldId id="313" r:id="rId20"/>
    <p:sldId id="314" r:id="rId21"/>
    <p:sldId id="315" r:id="rId22"/>
    <p:sldId id="316" r:id="rId23"/>
    <p:sldId id="298" r:id="rId24"/>
  </p:sldIdLst>
  <p:sldSz cx="9144000" cy="6858000" type="screen4x3"/>
  <p:notesSz cx="6858000" cy="9144000"/>
  <p:custDataLst>
    <p:tags r:id="rId2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6" d="100"/>
          <a:sy n="66" d="100"/>
        </p:scale>
        <p:origin x="-588" y="-28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D0F5854-FCE4-4675-A222-DFF3718A6AB8}" type="datetimeFigureOut">
              <a:rPr lang="en-US" smtClean="0"/>
              <a:pPr/>
              <a:t>1/26/2012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94669C6-B9B2-4C89-B895-8CA2810A4C37}" type="slidenum">
              <a:rPr lang="en-US" smtClean="0"/>
              <a:pPr/>
              <a:t>‹#›</a:t>
            </a:fld>
            <a:endParaRPr lang="en-US"/>
          </a:p>
        </p:txBody>
      </p:sp>
    </p:spTree>
    <p:extLst>
      <p:ext uri="{BB962C8B-B14F-4D97-AF65-F5344CB8AC3E}">
        <p14:creationId xmlns:p14="http://schemas.microsoft.com/office/powerpoint/2010/main" val="9219312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2037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FCEFC1F2-5DC0-4BBB-B3C4-2845AE2E65B6}" type="slidenum">
              <a:rPr lang="en-US" sz="1200">
                <a:solidFill>
                  <a:prstClr val="black"/>
                </a:solidFill>
              </a:rPr>
              <a:pPr/>
              <a:t>1</a:t>
            </a:fld>
            <a:endParaRPr lang="en-US" sz="1200">
              <a:solidFill>
                <a:prstClr val="black"/>
              </a:solidFil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14950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pitchFamily="34" charset="-128"/>
              </a:defRPr>
            </a:lvl1pPr>
            <a:lvl2pPr marL="742950" indent="-285750">
              <a:defRPr sz="2400">
                <a:solidFill>
                  <a:schemeClr val="tx1"/>
                </a:solidFill>
                <a:latin typeface="Arial" charset="0"/>
                <a:ea typeface="MS PGothic" pitchFamily="34" charset="-128"/>
              </a:defRPr>
            </a:lvl2pPr>
            <a:lvl3pPr marL="1143000" indent="-228600">
              <a:defRPr sz="2400">
                <a:solidFill>
                  <a:schemeClr val="tx1"/>
                </a:solidFill>
                <a:latin typeface="Arial" charset="0"/>
                <a:ea typeface="MS PGothic" pitchFamily="34" charset="-128"/>
              </a:defRPr>
            </a:lvl3pPr>
            <a:lvl4pPr marL="1600200" indent="-228600">
              <a:defRPr sz="2400">
                <a:solidFill>
                  <a:schemeClr val="tx1"/>
                </a:solidFill>
                <a:latin typeface="Arial" charset="0"/>
                <a:ea typeface="MS PGothic" pitchFamily="34" charset="-128"/>
              </a:defRPr>
            </a:lvl4pPr>
            <a:lvl5pPr marL="2057400" indent="-228600">
              <a:defRPr sz="2400">
                <a:solidFill>
                  <a:schemeClr val="tx1"/>
                </a:solidFill>
                <a:latin typeface="Arial" charset="0"/>
                <a:ea typeface="MS PGothic" pitchFamily="34" charset="-128"/>
              </a:defRPr>
            </a:lvl5pPr>
            <a:lvl6pPr marL="2514600" indent="-228600" eaLnBrk="0" fontAlgn="base" hangingPunct="0">
              <a:spcBef>
                <a:spcPct val="0"/>
              </a:spcBef>
              <a:spcAft>
                <a:spcPct val="0"/>
              </a:spcAft>
              <a:defRPr sz="2400">
                <a:solidFill>
                  <a:schemeClr val="tx1"/>
                </a:solidFill>
                <a:latin typeface="Arial" charset="0"/>
                <a:ea typeface="MS PGothic" pitchFamily="34" charset="-128"/>
              </a:defRPr>
            </a:lvl6pPr>
            <a:lvl7pPr marL="2971800" indent="-228600" eaLnBrk="0" fontAlgn="base" hangingPunct="0">
              <a:spcBef>
                <a:spcPct val="0"/>
              </a:spcBef>
              <a:spcAft>
                <a:spcPct val="0"/>
              </a:spcAft>
              <a:defRPr sz="2400">
                <a:solidFill>
                  <a:schemeClr val="tx1"/>
                </a:solidFill>
                <a:latin typeface="Arial" charset="0"/>
                <a:ea typeface="MS PGothic" pitchFamily="34" charset="-128"/>
              </a:defRPr>
            </a:lvl7pPr>
            <a:lvl8pPr marL="3429000" indent="-228600" eaLnBrk="0" fontAlgn="base" hangingPunct="0">
              <a:spcBef>
                <a:spcPct val="0"/>
              </a:spcBef>
              <a:spcAft>
                <a:spcPct val="0"/>
              </a:spcAft>
              <a:defRPr sz="2400">
                <a:solidFill>
                  <a:schemeClr val="tx1"/>
                </a:solidFill>
                <a:latin typeface="Arial" charset="0"/>
                <a:ea typeface="MS PGothic" pitchFamily="34" charset="-128"/>
              </a:defRPr>
            </a:lvl8pPr>
            <a:lvl9pPr marL="3886200" indent="-228600" eaLnBrk="0" fontAlgn="base" hangingPunct="0">
              <a:spcBef>
                <a:spcPct val="0"/>
              </a:spcBef>
              <a:spcAft>
                <a:spcPct val="0"/>
              </a:spcAft>
              <a:defRPr sz="2400">
                <a:solidFill>
                  <a:schemeClr val="tx1"/>
                </a:solidFill>
                <a:latin typeface="Arial" charset="0"/>
                <a:ea typeface="MS PGothic" pitchFamily="34" charset="-128"/>
              </a:defRPr>
            </a:lvl9pPr>
          </a:lstStyle>
          <a:p>
            <a:fld id="{ECA0DDAE-C6BD-4F3B-9ECC-027C856610B2}" type="slidenum">
              <a:rPr lang="en-US" sz="1200" smtClean="0"/>
              <a:pPr/>
              <a:t>10</a:t>
            </a:fld>
            <a:endParaRPr lang="en-US" sz="120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14950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pitchFamily="34" charset="-128"/>
              </a:defRPr>
            </a:lvl1pPr>
            <a:lvl2pPr marL="742950" indent="-285750">
              <a:defRPr sz="2400">
                <a:solidFill>
                  <a:schemeClr val="tx1"/>
                </a:solidFill>
                <a:latin typeface="Arial" charset="0"/>
                <a:ea typeface="MS PGothic" pitchFamily="34" charset="-128"/>
              </a:defRPr>
            </a:lvl2pPr>
            <a:lvl3pPr marL="1143000" indent="-228600">
              <a:defRPr sz="2400">
                <a:solidFill>
                  <a:schemeClr val="tx1"/>
                </a:solidFill>
                <a:latin typeface="Arial" charset="0"/>
                <a:ea typeface="MS PGothic" pitchFamily="34" charset="-128"/>
              </a:defRPr>
            </a:lvl3pPr>
            <a:lvl4pPr marL="1600200" indent="-228600">
              <a:defRPr sz="2400">
                <a:solidFill>
                  <a:schemeClr val="tx1"/>
                </a:solidFill>
                <a:latin typeface="Arial" charset="0"/>
                <a:ea typeface="MS PGothic" pitchFamily="34" charset="-128"/>
              </a:defRPr>
            </a:lvl4pPr>
            <a:lvl5pPr marL="2057400" indent="-228600">
              <a:defRPr sz="2400">
                <a:solidFill>
                  <a:schemeClr val="tx1"/>
                </a:solidFill>
                <a:latin typeface="Arial" charset="0"/>
                <a:ea typeface="MS PGothic" pitchFamily="34" charset="-128"/>
              </a:defRPr>
            </a:lvl5pPr>
            <a:lvl6pPr marL="2514600" indent="-228600" eaLnBrk="0" fontAlgn="base" hangingPunct="0">
              <a:spcBef>
                <a:spcPct val="0"/>
              </a:spcBef>
              <a:spcAft>
                <a:spcPct val="0"/>
              </a:spcAft>
              <a:defRPr sz="2400">
                <a:solidFill>
                  <a:schemeClr val="tx1"/>
                </a:solidFill>
                <a:latin typeface="Arial" charset="0"/>
                <a:ea typeface="MS PGothic" pitchFamily="34" charset="-128"/>
              </a:defRPr>
            </a:lvl6pPr>
            <a:lvl7pPr marL="2971800" indent="-228600" eaLnBrk="0" fontAlgn="base" hangingPunct="0">
              <a:spcBef>
                <a:spcPct val="0"/>
              </a:spcBef>
              <a:spcAft>
                <a:spcPct val="0"/>
              </a:spcAft>
              <a:defRPr sz="2400">
                <a:solidFill>
                  <a:schemeClr val="tx1"/>
                </a:solidFill>
                <a:latin typeface="Arial" charset="0"/>
                <a:ea typeface="MS PGothic" pitchFamily="34" charset="-128"/>
              </a:defRPr>
            </a:lvl7pPr>
            <a:lvl8pPr marL="3429000" indent="-228600" eaLnBrk="0" fontAlgn="base" hangingPunct="0">
              <a:spcBef>
                <a:spcPct val="0"/>
              </a:spcBef>
              <a:spcAft>
                <a:spcPct val="0"/>
              </a:spcAft>
              <a:defRPr sz="2400">
                <a:solidFill>
                  <a:schemeClr val="tx1"/>
                </a:solidFill>
                <a:latin typeface="Arial" charset="0"/>
                <a:ea typeface="MS PGothic" pitchFamily="34" charset="-128"/>
              </a:defRPr>
            </a:lvl8pPr>
            <a:lvl9pPr marL="3886200" indent="-228600" eaLnBrk="0" fontAlgn="base" hangingPunct="0">
              <a:spcBef>
                <a:spcPct val="0"/>
              </a:spcBef>
              <a:spcAft>
                <a:spcPct val="0"/>
              </a:spcAft>
              <a:defRPr sz="2400">
                <a:solidFill>
                  <a:schemeClr val="tx1"/>
                </a:solidFill>
                <a:latin typeface="Arial" charset="0"/>
                <a:ea typeface="MS PGothic" pitchFamily="34" charset="-128"/>
              </a:defRPr>
            </a:lvl9pPr>
          </a:lstStyle>
          <a:p>
            <a:fld id="{ECA0DDAE-C6BD-4F3B-9ECC-027C856610B2}" type="slidenum">
              <a:rPr lang="en-US" sz="1200" smtClean="0"/>
              <a:pPr/>
              <a:t>11</a:t>
            </a:fld>
            <a:endParaRPr lang="en-US" sz="120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14950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pitchFamily="34" charset="-128"/>
              </a:defRPr>
            </a:lvl1pPr>
            <a:lvl2pPr marL="742950" indent="-285750">
              <a:defRPr sz="2400">
                <a:solidFill>
                  <a:schemeClr val="tx1"/>
                </a:solidFill>
                <a:latin typeface="Arial" charset="0"/>
                <a:ea typeface="MS PGothic" pitchFamily="34" charset="-128"/>
              </a:defRPr>
            </a:lvl2pPr>
            <a:lvl3pPr marL="1143000" indent="-228600">
              <a:defRPr sz="2400">
                <a:solidFill>
                  <a:schemeClr val="tx1"/>
                </a:solidFill>
                <a:latin typeface="Arial" charset="0"/>
                <a:ea typeface="MS PGothic" pitchFamily="34" charset="-128"/>
              </a:defRPr>
            </a:lvl3pPr>
            <a:lvl4pPr marL="1600200" indent="-228600">
              <a:defRPr sz="2400">
                <a:solidFill>
                  <a:schemeClr val="tx1"/>
                </a:solidFill>
                <a:latin typeface="Arial" charset="0"/>
                <a:ea typeface="MS PGothic" pitchFamily="34" charset="-128"/>
              </a:defRPr>
            </a:lvl4pPr>
            <a:lvl5pPr marL="2057400" indent="-228600">
              <a:defRPr sz="2400">
                <a:solidFill>
                  <a:schemeClr val="tx1"/>
                </a:solidFill>
                <a:latin typeface="Arial" charset="0"/>
                <a:ea typeface="MS PGothic" pitchFamily="34" charset="-128"/>
              </a:defRPr>
            </a:lvl5pPr>
            <a:lvl6pPr marL="2514600" indent="-228600" eaLnBrk="0" fontAlgn="base" hangingPunct="0">
              <a:spcBef>
                <a:spcPct val="0"/>
              </a:spcBef>
              <a:spcAft>
                <a:spcPct val="0"/>
              </a:spcAft>
              <a:defRPr sz="2400">
                <a:solidFill>
                  <a:schemeClr val="tx1"/>
                </a:solidFill>
                <a:latin typeface="Arial" charset="0"/>
                <a:ea typeface="MS PGothic" pitchFamily="34" charset="-128"/>
              </a:defRPr>
            </a:lvl6pPr>
            <a:lvl7pPr marL="2971800" indent="-228600" eaLnBrk="0" fontAlgn="base" hangingPunct="0">
              <a:spcBef>
                <a:spcPct val="0"/>
              </a:spcBef>
              <a:spcAft>
                <a:spcPct val="0"/>
              </a:spcAft>
              <a:defRPr sz="2400">
                <a:solidFill>
                  <a:schemeClr val="tx1"/>
                </a:solidFill>
                <a:latin typeface="Arial" charset="0"/>
                <a:ea typeface="MS PGothic" pitchFamily="34" charset="-128"/>
              </a:defRPr>
            </a:lvl7pPr>
            <a:lvl8pPr marL="3429000" indent="-228600" eaLnBrk="0" fontAlgn="base" hangingPunct="0">
              <a:spcBef>
                <a:spcPct val="0"/>
              </a:spcBef>
              <a:spcAft>
                <a:spcPct val="0"/>
              </a:spcAft>
              <a:defRPr sz="2400">
                <a:solidFill>
                  <a:schemeClr val="tx1"/>
                </a:solidFill>
                <a:latin typeface="Arial" charset="0"/>
                <a:ea typeface="MS PGothic" pitchFamily="34" charset="-128"/>
              </a:defRPr>
            </a:lvl8pPr>
            <a:lvl9pPr marL="3886200" indent="-228600" eaLnBrk="0" fontAlgn="base" hangingPunct="0">
              <a:spcBef>
                <a:spcPct val="0"/>
              </a:spcBef>
              <a:spcAft>
                <a:spcPct val="0"/>
              </a:spcAft>
              <a:defRPr sz="2400">
                <a:solidFill>
                  <a:schemeClr val="tx1"/>
                </a:solidFill>
                <a:latin typeface="Arial" charset="0"/>
                <a:ea typeface="MS PGothic" pitchFamily="34" charset="-128"/>
              </a:defRPr>
            </a:lvl9pPr>
          </a:lstStyle>
          <a:p>
            <a:fld id="{ECA0DDAE-C6BD-4F3B-9ECC-027C856610B2}" type="slidenum">
              <a:rPr lang="en-US" sz="1200" smtClean="0"/>
              <a:pPr/>
              <a:t>12</a:t>
            </a:fld>
            <a:endParaRPr lang="en-US" sz="120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15053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pitchFamily="34" charset="-128"/>
              </a:defRPr>
            </a:lvl1pPr>
            <a:lvl2pPr marL="742950" indent="-285750">
              <a:defRPr sz="2400">
                <a:solidFill>
                  <a:schemeClr val="tx1"/>
                </a:solidFill>
                <a:latin typeface="Arial" charset="0"/>
                <a:ea typeface="MS PGothic" pitchFamily="34" charset="-128"/>
              </a:defRPr>
            </a:lvl2pPr>
            <a:lvl3pPr marL="1143000" indent="-228600">
              <a:defRPr sz="2400">
                <a:solidFill>
                  <a:schemeClr val="tx1"/>
                </a:solidFill>
                <a:latin typeface="Arial" charset="0"/>
                <a:ea typeface="MS PGothic" pitchFamily="34" charset="-128"/>
              </a:defRPr>
            </a:lvl3pPr>
            <a:lvl4pPr marL="1600200" indent="-228600">
              <a:defRPr sz="2400">
                <a:solidFill>
                  <a:schemeClr val="tx1"/>
                </a:solidFill>
                <a:latin typeface="Arial" charset="0"/>
                <a:ea typeface="MS PGothic" pitchFamily="34" charset="-128"/>
              </a:defRPr>
            </a:lvl4pPr>
            <a:lvl5pPr marL="2057400" indent="-228600">
              <a:defRPr sz="2400">
                <a:solidFill>
                  <a:schemeClr val="tx1"/>
                </a:solidFill>
                <a:latin typeface="Arial" charset="0"/>
                <a:ea typeface="MS PGothic" pitchFamily="34" charset="-128"/>
              </a:defRPr>
            </a:lvl5pPr>
            <a:lvl6pPr marL="2514600" indent="-228600" eaLnBrk="0" fontAlgn="base" hangingPunct="0">
              <a:spcBef>
                <a:spcPct val="0"/>
              </a:spcBef>
              <a:spcAft>
                <a:spcPct val="0"/>
              </a:spcAft>
              <a:defRPr sz="2400">
                <a:solidFill>
                  <a:schemeClr val="tx1"/>
                </a:solidFill>
                <a:latin typeface="Arial" charset="0"/>
                <a:ea typeface="MS PGothic" pitchFamily="34" charset="-128"/>
              </a:defRPr>
            </a:lvl6pPr>
            <a:lvl7pPr marL="2971800" indent="-228600" eaLnBrk="0" fontAlgn="base" hangingPunct="0">
              <a:spcBef>
                <a:spcPct val="0"/>
              </a:spcBef>
              <a:spcAft>
                <a:spcPct val="0"/>
              </a:spcAft>
              <a:defRPr sz="2400">
                <a:solidFill>
                  <a:schemeClr val="tx1"/>
                </a:solidFill>
                <a:latin typeface="Arial" charset="0"/>
                <a:ea typeface="MS PGothic" pitchFamily="34" charset="-128"/>
              </a:defRPr>
            </a:lvl7pPr>
            <a:lvl8pPr marL="3429000" indent="-228600" eaLnBrk="0" fontAlgn="base" hangingPunct="0">
              <a:spcBef>
                <a:spcPct val="0"/>
              </a:spcBef>
              <a:spcAft>
                <a:spcPct val="0"/>
              </a:spcAft>
              <a:defRPr sz="2400">
                <a:solidFill>
                  <a:schemeClr val="tx1"/>
                </a:solidFill>
                <a:latin typeface="Arial" charset="0"/>
                <a:ea typeface="MS PGothic" pitchFamily="34" charset="-128"/>
              </a:defRPr>
            </a:lvl8pPr>
            <a:lvl9pPr marL="3886200" indent="-228600" eaLnBrk="0" fontAlgn="base" hangingPunct="0">
              <a:spcBef>
                <a:spcPct val="0"/>
              </a:spcBef>
              <a:spcAft>
                <a:spcPct val="0"/>
              </a:spcAft>
              <a:defRPr sz="2400">
                <a:solidFill>
                  <a:schemeClr val="tx1"/>
                </a:solidFill>
                <a:latin typeface="Arial" charset="0"/>
                <a:ea typeface="MS PGothic" pitchFamily="34" charset="-128"/>
              </a:defRPr>
            </a:lvl9pPr>
          </a:lstStyle>
          <a:p>
            <a:fld id="{02440E20-AD50-4E41-B8F9-36B81EBFD3B2}" type="slidenum">
              <a:rPr lang="en-US" sz="1200" smtClean="0"/>
              <a:pPr/>
              <a:t>13</a:t>
            </a:fld>
            <a:endParaRPr lang="en-US" sz="120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15155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pitchFamily="34" charset="-128"/>
              </a:defRPr>
            </a:lvl1pPr>
            <a:lvl2pPr marL="742950" indent="-285750">
              <a:defRPr sz="2400">
                <a:solidFill>
                  <a:schemeClr val="tx1"/>
                </a:solidFill>
                <a:latin typeface="Arial" charset="0"/>
                <a:ea typeface="MS PGothic" pitchFamily="34" charset="-128"/>
              </a:defRPr>
            </a:lvl2pPr>
            <a:lvl3pPr marL="1143000" indent="-228600">
              <a:defRPr sz="2400">
                <a:solidFill>
                  <a:schemeClr val="tx1"/>
                </a:solidFill>
                <a:latin typeface="Arial" charset="0"/>
                <a:ea typeface="MS PGothic" pitchFamily="34" charset="-128"/>
              </a:defRPr>
            </a:lvl3pPr>
            <a:lvl4pPr marL="1600200" indent="-228600">
              <a:defRPr sz="2400">
                <a:solidFill>
                  <a:schemeClr val="tx1"/>
                </a:solidFill>
                <a:latin typeface="Arial" charset="0"/>
                <a:ea typeface="MS PGothic" pitchFamily="34" charset="-128"/>
              </a:defRPr>
            </a:lvl4pPr>
            <a:lvl5pPr marL="2057400" indent="-228600">
              <a:defRPr sz="2400">
                <a:solidFill>
                  <a:schemeClr val="tx1"/>
                </a:solidFill>
                <a:latin typeface="Arial" charset="0"/>
                <a:ea typeface="MS PGothic" pitchFamily="34" charset="-128"/>
              </a:defRPr>
            </a:lvl5pPr>
            <a:lvl6pPr marL="2514600" indent="-228600" eaLnBrk="0" fontAlgn="base" hangingPunct="0">
              <a:spcBef>
                <a:spcPct val="0"/>
              </a:spcBef>
              <a:spcAft>
                <a:spcPct val="0"/>
              </a:spcAft>
              <a:defRPr sz="2400">
                <a:solidFill>
                  <a:schemeClr val="tx1"/>
                </a:solidFill>
                <a:latin typeface="Arial" charset="0"/>
                <a:ea typeface="MS PGothic" pitchFamily="34" charset="-128"/>
              </a:defRPr>
            </a:lvl6pPr>
            <a:lvl7pPr marL="2971800" indent="-228600" eaLnBrk="0" fontAlgn="base" hangingPunct="0">
              <a:spcBef>
                <a:spcPct val="0"/>
              </a:spcBef>
              <a:spcAft>
                <a:spcPct val="0"/>
              </a:spcAft>
              <a:defRPr sz="2400">
                <a:solidFill>
                  <a:schemeClr val="tx1"/>
                </a:solidFill>
                <a:latin typeface="Arial" charset="0"/>
                <a:ea typeface="MS PGothic" pitchFamily="34" charset="-128"/>
              </a:defRPr>
            </a:lvl7pPr>
            <a:lvl8pPr marL="3429000" indent="-228600" eaLnBrk="0" fontAlgn="base" hangingPunct="0">
              <a:spcBef>
                <a:spcPct val="0"/>
              </a:spcBef>
              <a:spcAft>
                <a:spcPct val="0"/>
              </a:spcAft>
              <a:defRPr sz="2400">
                <a:solidFill>
                  <a:schemeClr val="tx1"/>
                </a:solidFill>
                <a:latin typeface="Arial" charset="0"/>
                <a:ea typeface="MS PGothic" pitchFamily="34" charset="-128"/>
              </a:defRPr>
            </a:lvl8pPr>
            <a:lvl9pPr marL="3886200" indent="-228600" eaLnBrk="0" fontAlgn="base" hangingPunct="0">
              <a:spcBef>
                <a:spcPct val="0"/>
              </a:spcBef>
              <a:spcAft>
                <a:spcPct val="0"/>
              </a:spcAft>
              <a:defRPr sz="2400">
                <a:solidFill>
                  <a:schemeClr val="tx1"/>
                </a:solidFill>
                <a:latin typeface="Arial" charset="0"/>
                <a:ea typeface="MS PGothic" pitchFamily="34" charset="-128"/>
              </a:defRPr>
            </a:lvl9pPr>
          </a:lstStyle>
          <a:p>
            <a:fld id="{AAE3D8D6-2894-41EA-A353-1F8DB10DB1F8}" type="slidenum">
              <a:rPr lang="en-US" sz="1200" smtClean="0"/>
              <a:pPr/>
              <a:t>14</a:t>
            </a:fld>
            <a:endParaRPr lang="en-US" sz="120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1525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pitchFamily="34" charset="-128"/>
              </a:defRPr>
            </a:lvl1pPr>
            <a:lvl2pPr marL="742950" indent="-285750">
              <a:defRPr sz="2400">
                <a:solidFill>
                  <a:schemeClr val="tx1"/>
                </a:solidFill>
                <a:latin typeface="Arial" charset="0"/>
                <a:ea typeface="MS PGothic" pitchFamily="34" charset="-128"/>
              </a:defRPr>
            </a:lvl2pPr>
            <a:lvl3pPr marL="1143000" indent="-228600">
              <a:defRPr sz="2400">
                <a:solidFill>
                  <a:schemeClr val="tx1"/>
                </a:solidFill>
                <a:latin typeface="Arial" charset="0"/>
                <a:ea typeface="MS PGothic" pitchFamily="34" charset="-128"/>
              </a:defRPr>
            </a:lvl3pPr>
            <a:lvl4pPr marL="1600200" indent="-228600">
              <a:defRPr sz="2400">
                <a:solidFill>
                  <a:schemeClr val="tx1"/>
                </a:solidFill>
                <a:latin typeface="Arial" charset="0"/>
                <a:ea typeface="MS PGothic" pitchFamily="34" charset="-128"/>
              </a:defRPr>
            </a:lvl4pPr>
            <a:lvl5pPr marL="2057400" indent="-228600">
              <a:defRPr sz="2400">
                <a:solidFill>
                  <a:schemeClr val="tx1"/>
                </a:solidFill>
                <a:latin typeface="Arial" charset="0"/>
                <a:ea typeface="MS PGothic" pitchFamily="34" charset="-128"/>
              </a:defRPr>
            </a:lvl5pPr>
            <a:lvl6pPr marL="2514600" indent="-228600" eaLnBrk="0" fontAlgn="base" hangingPunct="0">
              <a:spcBef>
                <a:spcPct val="0"/>
              </a:spcBef>
              <a:spcAft>
                <a:spcPct val="0"/>
              </a:spcAft>
              <a:defRPr sz="2400">
                <a:solidFill>
                  <a:schemeClr val="tx1"/>
                </a:solidFill>
                <a:latin typeface="Arial" charset="0"/>
                <a:ea typeface="MS PGothic" pitchFamily="34" charset="-128"/>
              </a:defRPr>
            </a:lvl6pPr>
            <a:lvl7pPr marL="2971800" indent="-228600" eaLnBrk="0" fontAlgn="base" hangingPunct="0">
              <a:spcBef>
                <a:spcPct val="0"/>
              </a:spcBef>
              <a:spcAft>
                <a:spcPct val="0"/>
              </a:spcAft>
              <a:defRPr sz="2400">
                <a:solidFill>
                  <a:schemeClr val="tx1"/>
                </a:solidFill>
                <a:latin typeface="Arial" charset="0"/>
                <a:ea typeface="MS PGothic" pitchFamily="34" charset="-128"/>
              </a:defRPr>
            </a:lvl7pPr>
            <a:lvl8pPr marL="3429000" indent="-228600" eaLnBrk="0" fontAlgn="base" hangingPunct="0">
              <a:spcBef>
                <a:spcPct val="0"/>
              </a:spcBef>
              <a:spcAft>
                <a:spcPct val="0"/>
              </a:spcAft>
              <a:defRPr sz="2400">
                <a:solidFill>
                  <a:schemeClr val="tx1"/>
                </a:solidFill>
                <a:latin typeface="Arial" charset="0"/>
                <a:ea typeface="MS PGothic" pitchFamily="34" charset="-128"/>
              </a:defRPr>
            </a:lvl8pPr>
            <a:lvl9pPr marL="3886200" indent="-228600" eaLnBrk="0" fontAlgn="base" hangingPunct="0">
              <a:spcBef>
                <a:spcPct val="0"/>
              </a:spcBef>
              <a:spcAft>
                <a:spcPct val="0"/>
              </a:spcAft>
              <a:defRPr sz="2400">
                <a:solidFill>
                  <a:schemeClr val="tx1"/>
                </a:solidFill>
                <a:latin typeface="Arial" charset="0"/>
                <a:ea typeface="MS PGothic" pitchFamily="34" charset="-128"/>
              </a:defRPr>
            </a:lvl9pPr>
          </a:lstStyle>
          <a:p>
            <a:fld id="{4C1860C8-6587-4AFF-896E-6E876D206982}" type="slidenum">
              <a:rPr lang="en-US" sz="1200" smtClean="0"/>
              <a:pPr/>
              <a:t>15</a:t>
            </a:fld>
            <a:endParaRPr lang="en-US" sz="120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15360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pitchFamily="34" charset="-128"/>
              </a:defRPr>
            </a:lvl1pPr>
            <a:lvl2pPr marL="742950" indent="-285750">
              <a:defRPr sz="2400">
                <a:solidFill>
                  <a:schemeClr val="tx1"/>
                </a:solidFill>
                <a:latin typeface="Arial" charset="0"/>
                <a:ea typeface="MS PGothic" pitchFamily="34" charset="-128"/>
              </a:defRPr>
            </a:lvl2pPr>
            <a:lvl3pPr marL="1143000" indent="-228600">
              <a:defRPr sz="2400">
                <a:solidFill>
                  <a:schemeClr val="tx1"/>
                </a:solidFill>
                <a:latin typeface="Arial" charset="0"/>
                <a:ea typeface="MS PGothic" pitchFamily="34" charset="-128"/>
              </a:defRPr>
            </a:lvl3pPr>
            <a:lvl4pPr marL="1600200" indent="-228600">
              <a:defRPr sz="2400">
                <a:solidFill>
                  <a:schemeClr val="tx1"/>
                </a:solidFill>
                <a:latin typeface="Arial" charset="0"/>
                <a:ea typeface="MS PGothic" pitchFamily="34" charset="-128"/>
              </a:defRPr>
            </a:lvl4pPr>
            <a:lvl5pPr marL="2057400" indent="-228600">
              <a:defRPr sz="2400">
                <a:solidFill>
                  <a:schemeClr val="tx1"/>
                </a:solidFill>
                <a:latin typeface="Arial" charset="0"/>
                <a:ea typeface="MS PGothic" pitchFamily="34" charset="-128"/>
              </a:defRPr>
            </a:lvl5pPr>
            <a:lvl6pPr marL="2514600" indent="-228600" eaLnBrk="0" fontAlgn="base" hangingPunct="0">
              <a:spcBef>
                <a:spcPct val="0"/>
              </a:spcBef>
              <a:spcAft>
                <a:spcPct val="0"/>
              </a:spcAft>
              <a:defRPr sz="2400">
                <a:solidFill>
                  <a:schemeClr val="tx1"/>
                </a:solidFill>
                <a:latin typeface="Arial" charset="0"/>
                <a:ea typeface="MS PGothic" pitchFamily="34" charset="-128"/>
              </a:defRPr>
            </a:lvl6pPr>
            <a:lvl7pPr marL="2971800" indent="-228600" eaLnBrk="0" fontAlgn="base" hangingPunct="0">
              <a:spcBef>
                <a:spcPct val="0"/>
              </a:spcBef>
              <a:spcAft>
                <a:spcPct val="0"/>
              </a:spcAft>
              <a:defRPr sz="2400">
                <a:solidFill>
                  <a:schemeClr val="tx1"/>
                </a:solidFill>
                <a:latin typeface="Arial" charset="0"/>
                <a:ea typeface="MS PGothic" pitchFamily="34" charset="-128"/>
              </a:defRPr>
            </a:lvl7pPr>
            <a:lvl8pPr marL="3429000" indent="-228600" eaLnBrk="0" fontAlgn="base" hangingPunct="0">
              <a:spcBef>
                <a:spcPct val="0"/>
              </a:spcBef>
              <a:spcAft>
                <a:spcPct val="0"/>
              </a:spcAft>
              <a:defRPr sz="2400">
                <a:solidFill>
                  <a:schemeClr val="tx1"/>
                </a:solidFill>
                <a:latin typeface="Arial" charset="0"/>
                <a:ea typeface="MS PGothic" pitchFamily="34" charset="-128"/>
              </a:defRPr>
            </a:lvl8pPr>
            <a:lvl9pPr marL="3886200" indent="-228600" eaLnBrk="0" fontAlgn="base" hangingPunct="0">
              <a:spcBef>
                <a:spcPct val="0"/>
              </a:spcBef>
              <a:spcAft>
                <a:spcPct val="0"/>
              </a:spcAft>
              <a:defRPr sz="2400">
                <a:solidFill>
                  <a:schemeClr val="tx1"/>
                </a:solidFill>
                <a:latin typeface="Arial" charset="0"/>
                <a:ea typeface="MS PGothic" pitchFamily="34" charset="-128"/>
              </a:defRPr>
            </a:lvl9pPr>
          </a:lstStyle>
          <a:p>
            <a:fld id="{8AF1EFD0-0DF9-41A7-9146-86D9C29BF020}" type="slidenum">
              <a:rPr lang="en-US" sz="1200" smtClean="0"/>
              <a:pPr/>
              <a:t>16</a:t>
            </a:fld>
            <a:endParaRPr lang="en-US" sz="120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15462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pitchFamily="34" charset="-128"/>
              </a:defRPr>
            </a:lvl1pPr>
            <a:lvl2pPr marL="742950" indent="-285750">
              <a:defRPr sz="2400">
                <a:solidFill>
                  <a:schemeClr val="tx1"/>
                </a:solidFill>
                <a:latin typeface="Arial" charset="0"/>
                <a:ea typeface="MS PGothic" pitchFamily="34" charset="-128"/>
              </a:defRPr>
            </a:lvl2pPr>
            <a:lvl3pPr marL="1143000" indent="-228600">
              <a:defRPr sz="2400">
                <a:solidFill>
                  <a:schemeClr val="tx1"/>
                </a:solidFill>
                <a:latin typeface="Arial" charset="0"/>
                <a:ea typeface="MS PGothic" pitchFamily="34" charset="-128"/>
              </a:defRPr>
            </a:lvl3pPr>
            <a:lvl4pPr marL="1600200" indent="-228600">
              <a:defRPr sz="2400">
                <a:solidFill>
                  <a:schemeClr val="tx1"/>
                </a:solidFill>
                <a:latin typeface="Arial" charset="0"/>
                <a:ea typeface="MS PGothic" pitchFamily="34" charset="-128"/>
              </a:defRPr>
            </a:lvl4pPr>
            <a:lvl5pPr marL="2057400" indent="-228600">
              <a:defRPr sz="2400">
                <a:solidFill>
                  <a:schemeClr val="tx1"/>
                </a:solidFill>
                <a:latin typeface="Arial" charset="0"/>
                <a:ea typeface="MS PGothic" pitchFamily="34" charset="-128"/>
              </a:defRPr>
            </a:lvl5pPr>
            <a:lvl6pPr marL="2514600" indent="-228600" eaLnBrk="0" fontAlgn="base" hangingPunct="0">
              <a:spcBef>
                <a:spcPct val="0"/>
              </a:spcBef>
              <a:spcAft>
                <a:spcPct val="0"/>
              </a:spcAft>
              <a:defRPr sz="2400">
                <a:solidFill>
                  <a:schemeClr val="tx1"/>
                </a:solidFill>
                <a:latin typeface="Arial" charset="0"/>
                <a:ea typeface="MS PGothic" pitchFamily="34" charset="-128"/>
              </a:defRPr>
            </a:lvl6pPr>
            <a:lvl7pPr marL="2971800" indent="-228600" eaLnBrk="0" fontAlgn="base" hangingPunct="0">
              <a:spcBef>
                <a:spcPct val="0"/>
              </a:spcBef>
              <a:spcAft>
                <a:spcPct val="0"/>
              </a:spcAft>
              <a:defRPr sz="2400">
                <a:solidFill>
                  <a:schemeClr val="tx1"/>
                </a:solidFill>
                <a:latin typeface="Arial" charset="0"/>
                <a:ea typeface="MS PGothic" pitchFamily="34" charset="-128"/>
              </a:defRPr>
            </a:lvl7pPr>
            <a:lvl8pPr marL="3429000" indent="-228600" eaLnBrk="0" fontAlgn="base" hangingPunct="0">
              <a:spcBef>
                <a:spcPct val="0"/>
              </a:spcBef>
              <a:spcAft>
                <a:spcPct val="0"/>
              </a:spcAft>
              <a:defRPr sz="2400">
                <a:solidFill>
                  <a:schemeClr val="tx1"/>
                </a:solidFill>
                <a:latin typeface="Arial" charset="0"/>
                <a:ea typeface="MS PGothic" pitchFamily="34" charset="-128"/>
              </a:defRPr>
            </a:lvl8pPr>
            <a:lvl9pPr marL="3886200" indent="-228600" eaLnBrk="0" fontAlgn="base" hangingPunct="0">
              <a:spcBef>
                <a:spcPct val="0"/>
              </a:spcBef>
              <a:spcAft>
                <a:spcPct val="0"/>
              </a:spcAft>
              <a:defRPr sz="2400">
                <a:solidFill>
                  <a:schemeClr val="tx1"/>
                </a:solidFill>
                <a:latin typeface="Arial" charset="0"/>
                <a:ea typeface="MS PGothic" pitchFamily="34" charset="-128"/>
              </a:defRPr>
            </a:lvl9pPr>
          </a:lstStyle>
          <a:p>
            <a:fld id="{2BB89086-22B4-4193-AE43-3B264366228C}" type="slidenum">
              <a:rPr lang="en-US" sz="1200" smtClean="0"/>
              <a:pPr/>
              <a:t>17</a:t>
            </a:fld>
            <a:endParaRPr lang="en-US" sz="120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15565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pitchFamily="34" charset="-128"/>
              </a:defRPr>
            </a:lvl1pPr>
            <a:lvl2pPr marL="742950" indent="-285750">
              <a:defRPr sz="2400">
                <a:solidFill>
                  <a:schemeClr val="tx1"/>
                </a:solidFill>
                <a:latin typeface="Arial" charset="0"/>
                <a:ea typeface="MS PGothic" pitchFamily="34" charset="-128"/>
              </a:defRPr>
            </a:lvl2pPr>
            <a:lvl3pPr marL="1143000" indent="-228600">
              <a:defRPr sz="2400">
                <a:solidFill>
                  <a:schemeClr val="tx1"/>
                </a:solidFill>
                <a:latin typeface="Arial" charset="0"/>
                <a:ea typeface="MS PGothic" pitchFamily="34" charset="-128"/>
              </a:defRPr>
            </a:lvl3pPr>
            <a:lvl4pPr marL="1600200" indent="-228600">
              <a:defRPr sz="2400">
                <a:solidFill>
                  <a:schemeClr val="tx1"/>
                </a:solidFill>
                <a:latin typeface="Arial" charset="0"/>
                <a:ea typeface="MS PGothic" pitchFamily="34" charset="-128"/>
              </a:defRPr>
            </a:lvl4pPr>
            <a:lvl5pPr marL="2057400" indent="-228600">
              <a:defRPr sz="2400">
                <a:solidFill>
                  <a:schemeClr val="tx1"/>
                </a:solidFill>
                <a:latin typeface="Arial" charset="0"/>
                <a:ea typeface="MS PGothic" pitchFamily="34" charset="-128"/>
              </a:defRPr>
            </a:lvl5pPr>
            <a:lvl6pPr marL="2514600" indent="-228600" eaLnBrk="0" fontAlgn="base" hangingPunct="0">
              <a:spcBef>
                <a:spcPct val="0"/>
              </a:spcBef>
              <a:spcAft>
                <a:spcPct val="0"/>
              </a:spcAft>
              <a:defRPr sz="2400">
                <a:solidFill>
                  <a:schemeClr val="tx1"/>
                </a:solidFill>
                <a:latin typeface="Arial" charset="0"/>
                <a:ea typeface="MS PGothic" pitchFamily="34" charset="-128"/>
              </a:defRPr>
            </a:lvl6pPr>
            <a:lvl7pPr marL="2971800" indent="-228600" eaLnBrk="0" fontAlgn="base" hangingPunct="0">
              <a:spcBef>
                <a:spcPct val="0"/>
              </a:spcBef>
              <a:spcAft>
                <a:spcPct val="0"/>
              </a:spcAft>
              <a:defRPr sz="2400">
                <a:solidFill>
                  <a:schemeClr val="tx1"/>
                </a:solidFill>
                <a:latin typeface="Arial" charset="0"/>
                <a:ea typeface="MS PGothic" pitchFamily="34" charset="-128"/>
              </a:defRPr>
            </a:lvl7pPr>
            <a:lvl8pPr marL="3429000" indent="-228600" eaLnBrk="0" fontAlgn="base" hangingPunct="0">
              <a:spcBef>
                <a:spcPct val="0"/>
              </a:spcBef>
              <a:spcAft>
                <a:spcPct val="0"/>
              </a:spcAft>
              <a:defRPr sz="2400">
                <a:solidFill>
                  <a:schemeClr val="tx1"/>
                </a:solidFill>
                <a:latin typeface="Arial" charset="0"/>
                <a:ea typeface="MS PGothic" pitchFamily="34" charset="-128"/>
              </a:defRPr>
            </a:lvl8pPr>
            <a:lvl9pPr marL="3886200" indent="-228600" eaLnBrk="0" fontAlgn="base" hangingPunct="0">
              <a:spcBef>
                <a:spcPct val="0"/>
              </a:spcBef>
              <a:spcAft>
                <a:spcPct val="0"/>
              </a:spcAft>
              <a:defRPr sz="2400">
                <a:solidFill>
                  <a:schemeClr val="tx1"/>
                </a:solidFill>
                <a:latin typeface="Arial" charset="0"/>
                <a:ea typeface="MS PGothic" pitchFamily="34" charset="-128"/>
              </a:defRPr>
            </a:lvl9pPr>
          </a:lstStyle>
          <a:p>
            <a:fld id="{98B682B0-B1A2-4DF4-87E3-EC9F8C8E2DD7}" type="slidenum">
              <a:rPr lang="en-US" sz="1200" smtClean="0"/>
              <a:pPr/>
              <a:t>18</a:t>
            </a:fld>
            <a:endParaRPr lang="en-US" sz="1200"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15667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pitchFamily="34" charset="-128"/>
              </a:defRPr>
            </a:lvl1pPr>
            <a:lvl2pPr marL="742950" indent="-285750">
              <a:defRPr sz="2400">
                <a:solidFill>
                  <a:schemeClr val="tx1"/>
                </a:solidFill>
                <a:latin typeface="Arial" charset="0"/>
                <a:ea typeface="MS PGothic" pitchFamily="34" charset="-128"/>
              </a:defRPr>
            </a:lvl2pPr>
            <a:lvl3pPr marL="1143000" indent="-228600">
              <a:defRPr sz="2400">
                <a:solidFill>
                  <a:schemeClr val="tx1"/>
                </a:solidFill>
                <a:latin typeface="Arial" charset="0"/>
                <a:ea typeface="MS PGothic" pitchFamily="34" charset="-128"/>
              </a:defRPr>
            </a:lvl3pPr>
            <a:lvl4pPr marL="1600200" indent="-228600">
              <a:defRPr sz="2400">
                <a:solidFill>
                  <a:schemeClr val="tx1"/>
                </a:solidFill>
                <a:latin typeface="Arial" charset="0"/>
                <a:ea typeface="MS PGothic" pitchFamily="34" charset="-128"/>
              </a:defRPr>
            </a:lvl4pPr>
            <a:lvl5pPr marL="2057400" indent="-228600">
              <a:defRPr sz="2400">
                <a:solidFill>
                  <a:schemeClr val="tx1"/>
                </a:solidFill>
                <a:latin typeface="Arial" charset="0"/>
                <a:ea typeface="MS PGothic" pitchFamily="34" charset="-128"/>
              </a:defRPr>
            </a:lvl5pPr>
            <a:lvl6pPr marL="2514600" indent="-228600" eaLnBrk="0" fontAlgn="base" hangingPunct="0">
              <a:spcBef>
                <a:spcPct val="0"/>
              </a:spcBef>
              <a:spcAft>
                <a:spcPct val="0"/>
              </a:spcAft>
              <a:defRPr sz="2400">
                <a:solidFill>
                  <a:schemeClr val="tx1"/>
                </a:solidFill>
                <a:latin typeface="Arial" charset="0"/>
                <a:ea typeface="MS PGothic" pitchFamily="34" charset="-128"/>
              </a:defRPr>
            </a:lvl6pPr>
            <a:lvl7pPr marL="2971800" indent="-228600" eaLnBrk="0" fontAlgn="base" hangingPunct="0">
              <a:spcBef>
                <a:spcPct val="0"/>
              </a:spcBef>
              <a:spcAft>
                <a:spcPct val="0"/>
              </a:spcAft>
              <a:defRPr sz="2400">
                <a:solidFill>
                  <a:schemeClr val="tx1"/>
                </a:solidFill>
                <a:latin typeface="Arial" charset="0"/>
                <a:ea typeface="MS PGothic" pitchFamily="34" charset="-128"/>
              </a:defRPr>
            </a:lvl7pPr>
            <a:lvl8pPr marL="3429000" indent="-228600" eaLnBrk="0" fontAlgn="base" hangingPunct="0">
              <a:spcBef>
                <a:spcPct val="0"/>
              </a:spcBef>
              <a:spcAft>
                <a:spcPct val="0"/>
              </a:spcAft>
              <a:defRPr sz="2400">
                <a:solidFill>
                  <a:schemeClr val="tx1"/>
                </a:solidFill>
                <a:latin typeface="Arial" charset="0"/>
                <a:ea typeface="MS PGothic" pitchFamily="34" charset="-128"/>
              </a:defRPr>
            </a:lvl8pPr>
            <a:lvl9pPr marL="3886200" indent="-228600" eaLnBrk="0" fontAlgn="base" hangingPunct="0">
              <a:spcBef>
                <a:spcPct val="0"/>
              </a:spcBef>
              <a:spcAft>
                <a:spcPct val="0"/>
              </a:spcAft>
              <a:defRPr sz="2400">
                <a:solidFill>
                  <a:schemeClr val="tx1"/>
                </a:solidFill>
                <a:latin typeface="Arial" charset="0"/>
                <a:ea typeface="MS PGothic" pitchFamily="34" charset="-128"/>
              </a:defRPr>
            </a:lvl9pPr>
          </a:lstStyle>
          <a:p>
            <a:fld id="{9AA25143-97C2-4D1C-B36F-2088BA7F946F}" type="slidenum">
              <a:rPr lang="en-US" sz="1200" smtClean="0"/>
              <a:pPr/>
              <a:t>19</a:t>
            </a:fld>
            <a:endParaRPr lang="en-US" sz="120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1423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pitchFamily="34" charset="-128"/>
              </a:defRPr>
            </a:lvl1pPr>
            <a:lvl2pPr marL="742950" indent="-285750">
              <a:defRPr sz="2400">
                <a:solidFill>
                  <a:schemeClr val="tx1"/>
                </a:solidFill>
                <a:latin typeface="Arial" charset="0"/>
                <a:ea typeface="MS PGothic" pitchFamily="34" charset="-128"/>
              </a:defRPr>
            </a:lvl2pPr>
            <a:lvl3pPr marL="1143000" indent="-228600">
              <a:defRPr sz="2400">
                <a:solidFill>
                  <a:schemeClr val="tx1"/>
                </a:solidFill>
                <a:latin typeface="Arial" charset="0"/>
                <a:ea typeface="MS PGothic" pitchFamily="34" charset="-128"/>
              </a:defRPr>
            </a:lvl3pPr>
            <a:lvl4pPr marL="1600200" indent="-228600">
              <a:defRPr sz="2400">
                <a:solidFill>
                  <a:schemeClr val="tx1"/>
                </a:solidFill>
                <a:latin typeface="Arial" charset="0"/>
                <a:ea typeface="MS PGothic" pitchFamily="34" charset="-128"/>
              </a:defRPr>
            </a:lvl4pPr>
            <a:lvl5pPr marL="2057400" indent="-228600">
              <a:defRPr sz="2400">
                <a:solidFill>
                  <a:schemeClr val="tx1"/>
                </a:solidFill>
                <a:latin typeface="Arial" charset="0"/>
                <a:ea typeface="MS PGothic" pitchFamily="34" charset="-128"/>
              </a:defRPr>
            </a:lvl5pPr>
            <a:lvl6pPr marL="2514600" indent="-228600" eaLnBrk="0" fontAlgn="base" hangingPunct="0">
              <a:spcBef>
                <a:spcPct val="0"/>
              </a:spcBef>
              <a:spcAft>
                <a:spcPct val="0"/>
              </a:spcAft>
              <a:defRPr sz="2400">
                <a:solidFill>
                  <a:schemeClr val="tx1"/>
                </a:solidFill>
                <a:latin typeface="Arial" charset="0"/>
                <a:ea typeface="MS PGothic" pitchFamily="34" charset="-128"/>
              </a:defRPr>
            </a:lvl6pPr>
            <a:lvl7pPr marL="2971800" indent="-228600" eaLnBrk="0" fontAlgn="base" hangingPunct="0">
              <a:spcBef>
                <a:spcPct val="0"/>
              </a:spcBef>
              <a:spcAft>
                <a:spcPct val="0"/>
              </a:spcAft>
              <a:defRPr sz="2400">
                <a:solidFill>
                  <a:schemeClr val="tx1"/>
                </a:solidFill>
                <a:latin typeface="Arial" charset="0"/>
                <a:ea typeface="MS PGothic" pitchFamily="34" charset="-128"/>
              </a:defRPr>
            </a:lvl7pPr>
            <a:lvl8pPr marL="3429000" indent="-228600" eaLnBrk="0" fontAlgn="base" hangingPunct="0">
              <a:spcBef>
                <a:spcPct val="0"/>
              </a:spcBef>
              <a:spcAft>
                <a:spcPct val="0"/>
              </a:spcAft>
              <a:defRPr sz="2400">
                <a:solidFill>
                  <a:schemeClr val="tx1"/>
                </a:solidFill>
                <a:latin typeface="Arial" charset="0"/>
                <a:ea typeface="MS PGothic" pitchFamily="34" charset="-128"/>
              </a:defRPr>
            </a:lvl8pPr>
            <a:lvl9pPr marL="3886200" indent="-228600" eaLnBrk="0" fontAlgn="base" hangingPunct="0">
              <a:spcBef>
                <a:spcPct val="0"/>
              </a:spcBef>
              <a:spcAft>
                <a:spcPct val="0"/>
              </a:spcAft>
              <a:defRPr sz="2400">
                <a:solidFill>
                  <a:schemeClr val="tx1"/>
                </a:solidFill>
                <a:latin typeface="Arial" charset="0"/>
                <a:ea typeface="MS PGothic" pitchFamily="34" charset="-128"/>
              </a:defRPr>
            </a:lvl9pPr>
          </a:lstStyle>
          <a:p>
            <a:fld id="{92338F92-DA39-45EC-9643-6AF96096B1AC}" type="slidenum">
              <a:rPr lang="en-US" sz="1200" smtClean="0"/>
              <a:pPr/>
              <a:t>2</a:t>
            </a:fld>
            <a:endParaRPr lang="en-US" sz="1200"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15770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pitchFamily="34" charset="-128"/>
              </a:defRPr>
            </a:lvl1pPr>
            <a:lvl2pPr marL="742950" indent="-285750">
              <a:defRPr sz="2400">
                <a:solidFill>
                  <a:schemeClr val="tx1"/>
                </a:solidFill>
                <a:latin typeface="Arial" charset="0"/>
                <a:ea typeface="MS PGothic" pitchFamily="34" charset="-128"/>
              </a:defRPr>
            </a:lvl2pPr>
            <a:lvl3pPr marL="1143000" indent="-228600">
              <a:defRPr sz="2400">
                <a:solidFill>
                  <a:schemeClr val="tx1"/>
                </a:solidFill>
                <a:latin typeface="Arial" charset="0"/>
                <a:ea typeface="MS PGothic" pitchFamily="34" charset="-128"/>
              </a:defRPr>
            </a:lvl3pPr>
            <a:lvl4pPr marL="1600200" indent="-228600">
              <a:defRPr sz="2400">
                <a:solidFill>
                  <a:schemeClr val="tx1"/>
                </a:solidFill>
                <a:latin typeface="Arial" charset="0"/>
                <a:ea typeface="MS PGothic" pitchFamily="34" charset="-128"/>
              </a:defRPr>
            </a:lvl4pPr>
            <a:lvl5pPr marL="2057400" indent="-228600">
              <a:defRPr sz="2400">
                <a:solidFill>
                  <a:schemeClr val="tx1"/>
                </a:solidFill>
                <a:latin typeface="Arial" charset="0"/>
                <a:ea typeface="MS PGothic" pitchFamily="34" charset="-128"/>
              </a:defRPr>
            </a:lvl5pPr>
            <a:lvl6pPr marL="2514600" indent="-228600" eaLnBrk="0" fontAlgn="base" hangingPunct="0">
              <a:spcBef>
                <a:spcPct val="0"/>
              </a:spcBef>
              <a:spcAft>
                <a:spcPct val="0"/>
              </a:spcAft>
              <a:defRPr sz="2400">
                <a:solidFill>
                  <a:schemeClr val="tx1"/>
                </a:solidFill>
                <a:latin typeface="Arial" charset="0"/>
                <a:ea typeface="MS PGothic" pitchFamily="34" charset="-128"/>
              </a:defRPr>
            </a:lvl6pPr>
            <a:lvl7pPr marL="2971800" indent="-228600" eaLnBrk="0" fontAlgn="base" hangingPunct="0">
              <a:spcBef>
                <a:spcPct val="0"/>
              </a:spcBef>
              <a:spcAft>
                <a:spcPct val="0"/>
              </a:spcAft>
              <a:defRPr sz="2400">
                <a:solidFill>
                  <a:schemeClr val="tx1"/>
                </a:solidFill>
                <a:latin typeface="Arial" charset="0"/>
                <a:ea typeface="MS PGothic" pitchFamily="34" charset="-128"/>
              </a:defRPr>
            </a:lvl7pPr>
            <a:lvl8pPr marL="3429000" indent="-228600" eaLnBrk="0" fontAlgn="base" hangingPunct="0">
              <a:spcBef>
                <a:spcPct val="0"/>
              </a:spcBef>
              <a:spcAft>
                <a:spcPct val="0"/>
              </a:spcAft>
              <a:defRPr sz="2400">
                <a:solidFill>
                  <a:schemeClr val="tx1"/>
                </a:solidFill>
                <a:latin typeface="Arial" charset="0"/>
                <a:ea typeface="MS PGothic" pitchFamily="34" charset="-128"/>
              </a:defRPr>
            </a:lvl8pPr>
            <a:lvl9pPr marL="3886200" indent="-228600" eaLnBrk="0" fontAlgn="base" hangingPunct="0">
              <a:spcBef>
                <a:spcPct val="0"/>
              </a:spcBef>
              <a:spcAft>
                <a:spcPct val="0"/>
              </a:spcAft>
              <a:defRPr sz="2400">
                <a:solidFill>
                  <a:schemeClr val="tx1"/>
                </a:solidFill>
                <a:latin typeface="Arial" charset="0"/>
                <a:ea typeface="MS PGothic" pitchFamily="34" charset="-128"/>
              </a:defRPr>
            </a:lvl9pPr>
          </a:lstStyle>
          <a:p>
            <a:fld id="{03FD6BFA-2311-4C72-8F85-2E24E38C72BC}" type="slidenum">
              <a:rPr lang="en-US" sz="1200" smtClean="0"/>
              <a:pPr/>
              <a:t>20</a:t>
            </a:fld>
            <a:endParaRPr lang="en-US" sz="1200"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15872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pitchFamily="34" charset="-128"/>
              </a:defRPr>
            </a:lvl1pPr>
            <a:lvl2pPr marL="742950" indent="-285750">
              <a:defRPr sz="2400">
                <a:solidFill>
                  <a:schemeClr val="tx1"/>
                </a:solidFill>
                <a:latin typeface="Arial" charset="0"/>
                <a:ea typeface="MS PGothic" pitchFamily="34" charset="-128"/>
              </a:defRPr>
            </a:lvl2pPr>
            <a:lvl3pPr marL="1143000" indent="-228600">
              <a:defRPr sz="2400">
                <a:solidFill>
                  <a:schemeClr val="tx1"/>
                </a:solidFill>
                <a:latin typeface="Arial" charset="0"/>
                <a:ea typeface="MS PGothic" pitchFamily="34" charset="-128"/>
              </a:defRPr>
            </a:lvl3pPr>
            <a:lvl4pPr marL="1600200" indent="-228600">
              <a:defRPr sz="2400">
                <a:solidFill>
                  <a:schemeClr val="tx1"/>
                </a:solidFill>
                <a:latin typeface="Arial" charset="0"/>
                <a:ea typeface="MS PGothic" pitchFamily="34" charset="-128"/>
              </a:defRPr>
            </a:lvl4pPr>
            <a:lvl5pPr marL="2057400" indent="-228600">
              <a:defRPr sz="2400">
                <a:solidFill>
                  <a:schemeClr val="tx1"/>
                </a:solidFill>
                <a:latin typeface="Arial" charset="0"/>
                <a:ea typeface="MS PGothic" pitchFamily="34" charset="-128"/>
              </a:defRPr>
            </a:lvl5pPr>
            <a:lvl6pPr marL="2514600" indent="-228600" eaLnBrk="0" fontAlgn="base" hangingPunct="0">
              <a:spcBef>
                <a:spcPct val="0"/>
              </a:spcBef>
              <a:spcAft>
                <a:spcPct val="0"/>
              </a:spcAft>
              <a:defRPr sz="2400">
                <a:solidFill>
                  <a:schemeClr val="tx1"/>
                </a:solidFill>
                <a:latin typeface="Arial" charset="0"/>
                <a:ea typeface="MS PGothic" pitchFamily="34" charset="-128"/>
              </a:defRPr>
            </a:lvl6pPr>
            <a:lvl7pPr marL="2971800" indent="-228600" eaLnBrk="0" fontAlgn="base" hangingPunct="0">
              <a:spcBef>
                <a:spcPct val="0"/>
              </a:spcBef>
              <a:spcAft>
                <a:spcPct val="0"/>
              </a:spcAft>
              <a:defRPr sz="2400">
                <a:solidFill>
                  <a:schemeClr val="tx1"/>
                </a:solidFill>
                <a:latin typeface="Arial" charset="0"/>
                <a:ea typeface="MS PGothic" pitchFamily="34" charset="-128"/>
              </a:defRPr>
            </a:lvl7pPr>
            <a:lvl8pPr marL="3429000" indent="-228600" eaLnBrk="0" fontAlgn="base" hangingPunct="0">
              <a:spcBef>
                <a:spcPct val="0"/>
              </a:spcBef>
              <a:spcAft>
                <a:spcPct val="0"/>
              </a:spcAft>
              <a:defRPr sz="2400">
                <a:solidFill>
                  <a:schemeClr val="tx1"/>
                </a:solidFill>
                <a:latin typeface="Arial" charset="0"/>
                <a:ea typeface="MS PGothic" pitchFamily="34" charset="-128"/>
              </a:defRPr>
            </a:lvl8pPr>
            <a:lvl9pPr marL="3886200" indent="-228600" eaLnBrk="0" fontAlgn="base" hangingPunct="0">
              <a:spcBef>
                <a:spcPct val="0"/>
              </a:spcBef>
              <a:spcAft>
                <a:spcPct val="0"/>
              </a:spcAft>
              <a:defRPr sz="2400">
                <a:solidFill>
                  <a:schemeClr val="tx1"/>
                </a:solidFill>
                <a:latin typeface="Arial" charset="0"/>
                <a:ea typeface="MS PGothic" pitchFamily="34" charset="-128"/>
              </a:defRPr>
            </a:lvl9pPr>
          </a:lstStyle>
          <a:p>
            <a:fld id="{15B73A3A-8F31-4F42-837B-F17F1C3F848C}" type="slidenum">
              <a:rPr lang="en-US" sz="1200" smtClean="0"/>
              <a:pPr/>
              <a:t>21</a:t>
            </a:fld>
            <a:endParaRPr lang="en-US" sz="1200"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15974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pitchFamily="34" charset="-128"/>
              </a:defRPr>
            </a:lvl1pPr>
            <a:lvl2pPr marL="742950" indent="-285750">
              <a:defRPr sz="2400">
                <a:solidFill>
                  <a:schemeClr val="tx1"/>
                </a:solidFill>
                <a:latin typeface="Arial" charset="0"/>
                <a:ea typeface="MS PGothic" pitchFamily="34" charset="-128"/>
              </a:defRPr>
            </a:lvl2pPr>
            <a:lvl3pPr marL="1143000" indent="-228600">
              <a:defRPr sz="2400">
                <a:solidFill>
                  <a:schemeClr val="tx1"/>
                </a:solidFill>
                <a:latin typeface="Arial" charset="0"/>
                <a:ea typeface="MS PGothic" pitchFamily="34" charset="-128"/>
              </a:defRPr>
            </a:lvl3pPr>
            <a:lvl4pPr marL="1600200" indent="-228600">
              <a:defRPr sz="2400">
                <a:solidFill>
                  <a:schemeClr val="tx1"/>
                </a:solidFill>
                <a:latin typeface="Arial" charset="0"/>
                <a:ea typeface="MS PGothic" pitchFamily="34" charset="-128"/>
              </a:defRPr>
            </a:lvl4pPr>
            <a:lvl5pPr marL="2057400" indent="-228600">
              <a:defRPr sz="2400">
                <a:solidFill>
                  <a:schemeClr val="tx1"/>
                </a:solidFill>
                <a:latin typeface="Arial" charset="0"/>
                <a:ea typeface="MS PGothic" pitchFamily="34" charset="-128"/>
              </a:defRPr>
            </a:lvl5pPr>
            <a:lvl6pPr marL="2514600" indent="-228600" eaLnBrk="0" fontAlgn="base" hangingPunct="0">
              <a:spcBef>
                <a:spcPct val="0"/>
              </a:spcBef>
              <a:spcAft>
                <a:spcPct val="0"/>
              </a:spcAft>
              <a:defRPr sz="2400">
                <a:solidFill>
                  <a:schemeClr val="tx1"/>
                </a:solidFill>
                <a:latin typeface="Arial" charset="0"/>
                <a:ea typeface="MS PGothic" pitchFamily="34" charset="-128"/>
              </a:defRPr>
            </a:lvl6pPr>
            <a:lvl7pPr marL="2971800" indent="-228600" eaLnBrk="0" fontAlgn="base" hangingPunct="0">
              <a:spcBef>
                <a:spcPct val="0"/>
              </a:spcBef>
              <a:spcAft>
                <a:spcPct val="0"/>
              </a:spcAft>
              <a:defRPr sz="2400">
                <a:solidFill>
                  <a:schemeClr val="tx1"/>
                </a:solidFill>
                <a:latin typeface="Arial" charset="0"/>
                <a:ea typeface="MS PGothic" pitchFamily="34" charset="-128"/>
              </a:defRPr>
            </a:lvl7pPr>
            <a:lvl8pPr marL="3429000" indent="-228600" eaLnBrk="0" fontAlgn="base" hangingPunct="0">
              <a:spcBef>
                <a:spcPct val="0"/>
              </a:spcBef>
              <a:spcAft>
                <a:spcPct val="0"/>
              </a:spcAft>
              <a:defRPr sz="2400">
                <a:solidFill>
                  <a:schemeClr val="tx1"/>
                </a:solidFill>
                <a:latin typeface="Arial" charset="0"/>
                <a:ea typeface="MS PGothic" pitchFamily="34" charset="-128"/>
              </a:defRPr>
            </a:lvl8pPr>
            <a:lvl9pPr marL="3886200" indent="-228600" eaLnBrk="0" fontAlgn="base" hangingPunct="0">
              <a:spcBef>
                <a:spcPct val="0"/>
              </a:spcBef>
              <a:spcAft>
                <a:spcPct val="0"/>
              </a:spcAft>
              <a:defRPr sz="2400">
                <a:solidFill>
                  <a:schemeClr val="tx1"/>
                </a:solidFill>
                <a:latin typeface="Arial" charset="0"/>
                <a:ea typeface="MS PGothic" pitchFamily="34" charset="-128"/>
              </a:defRPr>
            </a:lvl9pPr>
          </a:lstStyle>
          <a:p>
            <a:fld id="{1A139716-CA1C-49AC-A11A-FC712E73DD2F}" type="slidenum">
              <a:rPr lang="en-US" sz="1200" smtClean="0"/>
              <a:pPr/>
              <a:t>22</a:t>
            </a:fld>
            <a:endParaRPr lang="en-US" sz="120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14336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pitchFamily="34" charset="-128"/>
              </a:defRPr>
            </a:lvl1pPr>
            <a:lvl2pPr marL="742950" indent="-285750">
              <a:defRPr sz="2400">
                <a:solidFill>
                  <a:schemeClr val="tx1"/>
                </a:solidFill>
                <a:latin typeface="Arial" charset="0"/>
                <a:ea typeface="MS PGothic" pitchFamily="34" charset="-128"/>
              </a:defRPr>
            </a:lvl2pPr>
            <a:lvl3pPr marL="1143000" indent="-228600">
              <a:defRPr sz="2400">
                <a:solidFill>
                  <a:schemeClr val="tx1"/>
                </a:solidFill>
                <a:latin typeface="Arial" charset="0"/>
                <a:ea typeface="MS PGothic" pitchFamily="34" charset="-128"/>
              </a:defRPr>
            </a:lvl3pPr>
            <a:lvl4pPr marL="1600200" indent="-228600">
              <a:defRPr sz="2400">
                <a:solidFill>
                  <a:schemeClr val="tx1"/>
                </a:solidFill>
                <a:latin typeface="Arial" charset="0"/>
                <a:ea typeface="MS PGothic" pitchFamily="34" charset="-128"/>
              </a:defRPr>
            </a:lvl4pPr>
            <a:lvl5pPr marL="2057400" indent="-228600">
              <a:defRPr sz="2400">
                <a:solidFill>
                  <a:schemeClr val="tx1"/>
                </a:solidFill>
                <a:latin typeface="Arial" charset="0"/>
                <a:ea typeface="MS PGothic" pitchFamily="34" charset="-128"/>
              </a:defRPr>
            </a:lvl5pPr>
            <a:lvl6pPr marL="2514600" indent="-228600" eaLnBrk="0" fontAlgn="base" hangingPunct="0">
              <a:spcBef>
                <a:spcPct val="0"/>
              </a:spcBef>
              <a:spcAft>
                <a:spcPct val="0"/>
              </a:spcAft>
              <a:defRPr sz="2400">
                <a:solidFill>
                  <a:schemeClr val="tx1"/>
                </a:solidFill>
                <a:latin typeface="Arial" charset="0"/>
                <a:ea typeface="MS PGothic" pitchFamily="34" charset="-128"/>
              </a:defRPr>
            </a:lvl6pPr>
            <a:lvl7pPr marL="2971800" indent="-228600" eaLnBrk="0" fontAlgn="base" hangingPunct="0">
              <a:spcBef>
                <a:spcPct val="0"/>
              </a:spcBef>
              <a:spcAft>
                <a:spcPct val="0"/>
              </a:spcAft>
              <a:defRPr sz="2400">
                <a:solidFill>
                  <a:schemeClr val="tx1"/>
                </a:solidFill>
                <a:latin typeface="Arial" charset="0"/>
                <a:ea typeface="MS PGothic" pitchFamily="34" charset="-128"/>
              </a:defRPr>
            </a:lvl7pPr>
            <a:lvl8pPr marL="3429000" indent="-228600" eaLnBrk="0" fontAlgn="base" hangingPunct="0">
              <a:spcBef>
                <a:spcPct val="0"/>
              </a:spcBef>
              <a:spcAft>
                <a:spcPct val="0"/>
              </a:spcAft>
              <a:defRPr sz="2400">
                <a:solidFill>
                  <a:schemeClr val="tx1"/>
                </a:solidFill>
                <a:latin typeface="Arial" charset="0"/>
                <a:ea typeface="MS PGothic" pitchFamily="34" charset="-128"/>
              </a:defRPr>
            </a:lvl8pPr>
            <a:lvl9pPr marL="3886200" indent="-228600" eaLnBrk="0" fontAlgn="base" hangingPunct="0">
              <a:spcBef>
                <a:spcPct val="0"/>
              </a:spcBef>
              <a:spcAft>
                <a:spcPct val="0"/>
              </a:spcAft>
              <a:defRPr sz="2400">
                <a:solidFill>
                  <a:schemeClr val="tx1"/>
                </a:solidFill>
                <a:latin typeface="Arial" charset="0"/>
                <a:ea typeface="MS PGothic" pitchFamily="34" charset="-128"/>
              </a:defRPr>
            </a:lvl9pPr>
          </a:lstStyle>
          <a:p>
            <a:fld id="{F5F38653-695F-40C2-9B92-933D7DDBDE8C}" type="slidenum">
              <a:rPr lang="en-US" sz="1200" smtClean="0"/>
              <a:pPr/>
              <a:t>3</a:t>
            </a:fld>
            <a:endParaRPr lang="en-US" sz="120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1443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pitchFamily="34" charset="-128"/>
              </a:defRPr>
            </a:lvl1pPr>
            <a:lvl2pPr marL="742950" indent="-285750">
              <a:defRPr sz="2400">
                <a:solidFill>
                  <a:schemeClr val="tx1"/>
                </a:solidFill>
                <a:latin typeface="Arial" charset="0"/>
                <a:ea typeface="MS PGothic" pitchFamily="34" charset="-128"/>
              </a:defRPr>
            </a:lvl2pPr>
            <a:lvl3pPr marL="1143000" indent="-228600">
              <a:defRPr sz="2400">
                <a:solidFill>
                  <a:schemeClr val="tx1"/>
                </a:solidFill>
                <a:latin typeface="Arial" charset="0"/>
                <a:ea typeface="MS PGothic" pitchFamily="34" charset="-128"/>
              </a:defRPr>
            </a:lvl3pPr>
            <a:lvl4pPr marL="1600200" indent="-228600">
              <a:defRPr sz="2400">
                <a:solidFill>
                  <a:schemeClr val="tx1"/>
                </a:solidFill>
                <a:latin typeface="Arial" charset="0"/>
                <a:ea typeface="MS PGothic" pitchFamily="34" charset="-128"/>
              </a:defRPr>
            </a:lvl4pPr>
            <a:lvl5pPr marL="2057400" indent="-228600">
              <a:defRPr sz="2400">
                <a:solidFill>
                  <a:schemeClr val="tx1"/>
                </a:solidFill>
                <a:latin typeface="Arial" charset="0"/>
                <a:ea typeface="MS PGothic" pitchFamily="34" charset="-128"/>
              </a:defRPr>
            </a:lvl5pPr>
            <a:lvl6pPr marL="2514600" indent="-228600" eaLnBrk="0" fontAlgn="base" hangingPunct="0">
              <a:spcBef>
                <a:spcPct val="0"/>
              </a:spcBef>
              <a:spcAft>
                <a:spcPct val="0"/>
              </a:spcAft>
              <a:defRPr sz="2400">
                <a:solidFill>
                  <a:schemeClr val="tx1"/>
                </a:solidFill>
                <a:latin typeface="Arial" charset="0"/>
                <a:ea typeface="MS PGothic" pitchFamily="34" charset="-128"/>
              </a:defRPr>
            </a:lvl6pPr>
            <a:lvl7pPr marL="2971800" indent="-228600" eaLnBrk="0" fontAlgn="base" hangingPunct="0">
              <a:spcBef>
                <a:spcPct val="0"/>
              </a:spcBef>
              <a:spcAft>
                <a:spcPct val="0"/>
              </a:spcAft>
              <a:defRPr sz="2400">
                <a:solidFill>
                  <a:schemeClr val="tx1"/>
                </a:solidFill>
                <a:latin typeface="Arial" charset="0"/>
                <a:ea typeface="MS PGothic" pitchFamily="34" charset="-128"/>
              </a:defRPr>
            </a:lvl7pPr>
            <a:lvl8pPr marL="3429000" indent="-228600" eaLnBrk="0" fontAlgn="base" hangingPunct="0">
              <a:spcBef>
                <a:spcPct val="0"/>
              </a:spcBef>
              <a:spcAft>
                <a:spcPct val="0"/>
              </a:spcAft>
              <a:defRPr sz="2400">
                <a:solidFill>
                  <a:schemeClr val="tx1"/>
                </a:solidFill>
                <a:latin typeface="Arial" charset="0"/>
                <a:ea typeface="MS PGothic" pitchFamily="34" charset="-128"/>
              </a:defRPr>
            </a:lvl8pPr>
            <a:lvl9pPr marL="3886200" indent="-228600" eaLnBrk="0" fontAlgn="base" hangingPunct="0">
              <a:spcBef>
                <a:spcPct val="0"/>
              </a:spcBef>
              <a:spcAft>
                <a:spcPct val="0"/>
              </a:spcAft>
              <a:defRPr sz="2400">
                <a:solidFill>
                  <a:schemeClr val="tx1"/>
                </a:solidFill>
                <a:latin typeface="Arial" charset="0"/>
                <a:ea typeface="MS PGothic" pitchFamily="34" charset="-128"/>
              </a:defRPr>
            </a:lvl9pPr>
          </a:lstStyle>
          <a:p>
            <a:fld id="{C6AAB75C-2B50-4199-803F-DA9CC279DD50}" type="slidenum">
              <a:rPr lang="en-US" sz="1200" smtClean="0"/>
              <a:pPr/>
              <a:t>4</a:t>
            </a:fld>
            <a:endParaRPr lang="en-US" sz="120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14541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pitchFamily="34" charset="-128"/>
              </a:defRPr>
            </a:lvl1pPr>
            <a:lvl2pPr marL="742950" indent="-285750">
              <a:defRPr sz="2400">
                <a:solidFill>
                  <a:schemeClr val="tx1"/>
                </a:solidFill>
                <a:latin typeface="Arial" charset="0"/>
                <a:ea typeface="MS PGothic" pitchFamily="34" charset="-128"/>
              </a:defRPr>
            </a:lvl2pPr>
            <a:lvl3pPr marL="1143000" indent="-228600">
              <a:defRPr sz="2400">
                <a:solidFill>
                  <a:schemeClr val="tx1"/>
                </a:solidFill>
                <a:latin typeface="Arial" charset="0"/>
                <a:ea typeface="MS PGothic" pitchFamily="34" charset="-128"/>
              </a:defRPr>
            </a:lvl3pPr>
            <a:lvl4pPr marL="1600200" indent="-228600">
              <a:defRPr sz="2400">
                <a:solidFill>
                  <a:schemeClr val="tx1"/>
                </a:solidFill>
                <a:latin typeface="Arial" charset="0"/>
                <a:ea typeface="MS PGothic" pitchFamily="34" charset="-128"/>
              </a:defRPr>
            </a:lvl4pPr>
            <a:lvl5pPr marL="2057400" indent="-228600">
              <a:defRPr sz="2400">
                <a:solidFill>
                  <a:schemeClr val="tx1"/>
                </a:solidFill>
                <a:latin typeface="Arial" charset="0"/>
                <a:ea typeface="MS PGothic" pitchFamily="34" charset="-128"/>
              </a:defRPr>
            </a:lvl5pPr>
            <a:lvl6pPr marL="2514600" indent="-228600" eaLnBrk="0" fontAlgn="base" hangingPunct="0">
              <a:spcBef>
                <a:spcPct val="0"/>
              </a:spcBef>
              <a:spcAft>
                <a:spcPct val="0"/>
              </a:spcAft>
              <a:defRPr sz="2400">
                <a:solidFill>
                  <a:schemeClr val="tx1"/>
                </a:solidFill>
                <a:latin typeface="Arial" charset="0"/>
                <a:ea typeface="MS PGothic" pitchFamily="34" charset="-128"/>
              </a:defRPr>
            </a:lvl6pPr>
            <a:lvl7pPr marL="2971800" indent="-228600" eaLnBrk="0" fontAlgn="base" hangingPunct="0">
              <a:spcBef>
                <a:spcPct val="0"/>
              </a:spcBef>
              <a:spcAft>
                <a:spcPct val="0"/>
              </a:spcAft>
              <a:defRPr sz="2400">
                <a:solidFill>
                  <a:schemeClr val="tx1"/>
                </a:solidFill>
                <a:latin typeface="Arial" charset="0"/>
                <a:ea typeface="MS PGothic" pitchFamily="34" charset="-128"/>
              </a:defRPr>
            </a:lvl7pPr>
            <a:lvl8pPr marL="3429000" indent="-228600" eaLnBrk="0" fontAlgn="base" hangingPunct="0">
              <a:spcBef>
                <a:spcPct val="0"/>
              </a:spcBef>
              <a:spcAft>
                <a:spcPct val="0"/>
              </a:spcAft>
              <a:defRPr sz="2400">
                <a:solidFill>
                  <a:schemeClr val="tx1"/>
                </a:solidFill>
                <a:latin typeface="Arial" charset="0"/>
                <a:ea typeface="MS PGothic" pitchFamily="34" charset="-128"/>
              </a:defRPr>
            </a:lvl8pPr>
            <a:lvl9pPr marL="3886200" indent="-228600" eaLnBrk="0" fontAlgn="base" hangingPunct="0">
              <a:spcBef>
                <a:spcPct val="0"/>
              </a:spcBef>
              <a:spcAft>
                <a:spcPct val="0"/>
              </a:spcAft>
              <a:defRPr sz="2400">
                <a:solidFill>
                  <a:schemeClr val="tx1"/>
                </a:solidFill>
                <a:latin typeface="Arial" charset="0"/>
                <a:ea typeface="MS PGothic" pitchFamily="34" charset="-128"/>
              </a:defRPr>
            </a:lvl9pPr>
          </a:lstStyle>
          <a:p>
            <a:fld id="{B3E3344F-605B-44EE-A198-7735B3699E2A}" type="slidenum">
              <a:rPr lang="en-US" sz="1200" smtClean="0"/>
              <a:pPr/>
              <a:t>5</a:t>
            </a:fld>
            <a:endParaRPr lang="en-US" sz="120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14643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pitchFamily="34" charset="-128"/>
              </a:defRPr>
            </a:lvl1pPr>
            <a:lvl2pPr marL="742950" indent="-285750">
              <a:defRPr sz="2400">
                <a:solidFill>
                  <a:schemeClr val="tx1"/>
                </a:solidFill>
                <a:latin typeface="Arial" charset="0"/>
                <a:ea typeface="MS PGothic" pitchFamily="34" charset="-128"/>
              </a:defRPr>
            </a:lvl2pPr>
            <a:lvl3pPr marL="1143000" indent="-228600">
              <a:defRPr sz="2400">
                <a:solidFill>
                  <a:schemeClr val="tx1"/>
                </a:solidFill>
                <a:latin typeface="Arial" charset="0"/>
                <a:ea typeface="MS PGothic" pitchFamily="34" charset="-128"/>
              </a:defRPr>
            </a:lvl3pPr>
            <a:lvl4pPr marL="1600200" indent="-228600">
              <a:defRPr sz="2400">
                <a:solidFill>
                  <a:schemeClr val="tx1"/>
                </a:solidFill>
                <a:latin typeface="Arial" charset="0"/>
                <a:ea typeface="MS PGothic" pitchFamily="34" charset="-128"/>
              </a:defRPr>
            </a:lvl4pPr>
            <a:lvl5pPr marL="2057400" indent="-228600">
              <a:defRPr sz="2400">
                <a:solidFill>
                  <a:schemeClr val="tx1"/>
                </a:solidFill>
                <a:latin typeface="Arial" charset="0"/>
                <a:ea typeface="MS PGothic" pitchFamily="34" charset="-128"/>
              </a:defRPr>
            </a:lvl5pPr>
            <a:lvl6pPr marL="2514600" indent="-228600" eaLnBrk="0" fontAlgn="base" hangingPunct="0">
              <a:spcBef>
                <a:spcPct val="0"/>
              </a:spcBef>
              <a:spcAft>
                <a:spcPct val="0"/>
              </a:spcAft>
              <a:defRPr sz="2400">
                <a:solidFill>
                  <a:schemeClr val="tx1"/>
                </a:solidFill>
                <a:latin typeface="Arial" charset="0"/>
                <a:ea typeface="MS PGothic" pitchFamily="34" charset="-128"/>
              </a:defRPr>
            </a:lvl6pPr>
            <a:lvl7pPr marL="2971800" indent="-228600" eaLnBrk="0" fontAlgn="base" hangingPunct="0">
              <a:spcBef>
                <a:spcPct val="0"/>
              </a:spcBef>
              <a:spcAft>
                <a:spcPct val="0"/>
              </a:spcAft>
              <a:defRPr sz="2400">
                <a:solidFill>
                  <a:schemeClr val="tx1"/>
                </a:solidFill>
                <a:latin typeface="Arial" charset="0"/>
                <a:ea typeface="MS PGothic" pitchFamily="34" charset="-128"/>
              </a:defRPr>
            </a:lvl7pPr>
            <a:lvl8pPr marL="3429000" indent="-228600" eaLnBrk="0" fontAlgn="base" hangingPunct="0">
              <a:spcBef>
                <a:spcPct val="0"/>
              </a:spcBef>
              <a:spcAft>
                <a:spcPct val="0"/>
              </a:spcAft>
              <a:defRPr sz="2400">
                <a:solidFill>
                  <a:schemeClr val="tx1"/>
                </a:solidFill>
                <a:latin typeface="Arial" charset="0"/>
                <a:ea typeface="MS PGothic" pitchFamily="34" charset="-128"/>
              </a:defRPr>
            </a:lvl8pPr>
            <a:lvl9pPr marL="3886200" indent="-228600" eaLnBrk="0" fontAlgn="base" hangingPunct="0">
              <a:spcBef>
                <a:spcPct val="0"/>
              </a:spcBef>
              <a:spcAft>
                <a:spcPct val="0"/>
              </a:spcAft>
              <a:defRPr sz="2400">
                <a:solidFill>
                  <a:schemeClr val="tx1"/>
                </a:solidFill>
                <a:latin typeface="Arial" charset="0"/>
                <a:ea typeface="MS PGothic" pitchFamily="34" charset="-128"/>
              </a:defRPr>
            </a:lvl9pPr>
          </a:lstStyle>
          <a:p>
            <a:fld id="{CFE96392-FF02-4E96-A633-AC433A67FC3A}" type="slidenum">
              <a:rPr lang="en-US" sz="1200" smtClean="0"/>
              <a:pPr/>
              <a:t>6</a:t>
            </a:fld>
            <a:endParaRPr lang="en-US" sz="120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14746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pitchFamily="34" charset="-128"/>
              </a:defRPr>
            </a:lvl1pPr>
            <a:lvl2pPr marL="742950" indent="-285750">
              <a:defRPr sz="2400">
                <a:solidFill>
                  <a:schemeClr val="tx1"/>
                </a:solidFill>
                <a:latin typeface="Arial" charset="0"/>
                <a:ea typeface="MS PGothic" pitchFamily="34" charset="-128"/>
              </a:defRPr>
            </a:lvl2pPr>
            <a:lvl3pPr marL="1143000" indent="-228600">
              <a:defRPr sz="2400">
                <a:solidFill>
                  <a:schemeClr val="tx1"/>
                </a:solidFill>
                <a:latin typeface="Arial" charset="0"/>
                <a:ea typeface="MS PGothic" pitchFamily="34" charset="-128"/>
              </a:defRPr>
            </a:lvl3pPr>
            <a:lvl4pPr marL="1600200" indent="-228600">
              <a:defRPr sz="2400">
                <a:solidFill>
                  <a:schemeClr val="tx1"/>
                </a:solidFill>
                <a:latin typeface="Arial" charset="0"/>
                <a:ea typeface="MS PGothic" pitchFamily="34" charset="-128"/>
              </a:defRPr>
            </a:lvl4pPr>
            <a:lvl5pPr marL="2057400" indent="-228600">
              <a:defRPr sz="2400">
                <a:solidFill>
                  <a:schemeClr val="tx1"/>
                </a:solidFill>
                <a:latin typeface="Arial" charset="0"/>
                <a:ea typeface="MS PGothic" pitchFamily="34" charset="-128"/>
              </a:defRPr>
            </a:lvl5pPr>
            <a:lvl6pPr marL="2514600" indent="-228600" eaLnBrk="0" fontAlgn="base" hangingPunct="0">
              <a:spcBef>
                <a:spcPct val="0"/>
              </a:spcBef>
              <a:spcAft>
                <a:spcPct val="0"/>
              </a:spcAft>
              <a:defRPr sz="2400">
                <a:solidFill>
                  <a:schemeClr val="tx1"/>
                </a:solidFill>
                <a:latin typeface="Arial" charset="0"/>
                <a:ea typeface="MS PGothic" pitchFamily="34" charset="-128"/>
              </a:defRPr>
            </a:lvl6pPr>
            <a:lvl7pPr marL="2971800" indent="-228600" eaLnBrk="0" fontAlgn="base" hangingPunct="0">
              <a:spcBef>
                <a:spcPct val="0"/>
              </a:spcBef>
              <a:spcAft>
                <a:spcPct val="0"/>
              </a:spcAft>
              <a:defRPr sz="2400">
                <a:solidFill>
                  <a:schemeClr val="tx1"/>
                </a:solidFill>
                <a:latin typeface="Arial" charset="0"/>
                <a:ea typeface="MS PGothic" pitchFamily="34" charset="-128"/>
              </a:defRPr>
            </a:lvl7pPr>
            <a:lvl8pPr marL="3429000" indent="-228600" eaLnBrk="0" fontAlgn="base" hangingPunct="0">
              <a:spcBef>
                <a:spcPct val="0"/>
              </a:spcBef>
              <a:spcAft>
                <a:spcPct val="0"/>
              </a:spcAft>
              <a:defRPr sz="2400">
                <a:solidFill>
                  <a:schemeClr val="tx1"/>
                </a:solidFill>
                <a:latin typeface="Arial" charset="0"/>
                <a:ea typeface="MS PGothic" pitchFamily="34" charset="-128"/>
              </a:defRPr>
            </a:lvl8pPr>
            <a:lvl9pPr marL="3886200" indent="-228600" eaLnBrk="0" fontAlgn="base" hangingPunct="0">
              <a:spcBef>
                <a:spcPct val="0"/>
              </a:spcBef>
              <a:spcAft>
                <a:spcPct val="0"/>
              </a:spcAft>
              <a:defRPr sz="2400">
                <a:solidFill>
                  <a:schemeClr val="tx1"/>
                </a:solidFill>
                <a:latin typeface="Arial" charset="0"/>
                <a:ea typeface="MS PGothic" pitchFamily="34" charset="-128"/>
              </a:defRPr>
            </a:lvl9pPr>
          </a:lstStyle>
          <a:p>
            <a:fld id="{F04A1494-9CB8-4F46-9E03-3273B7E0646D}" type="slidenum">
              <a:rPr lang="en-US" sz="1200" smtClean="0"/>
              <a:pPr/>
              <a:t>7</a:t>
            </a:fld>
            <a:endParaRPr lang="en-US" sz="120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1484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pitchFamily="34" charset="-128"/>
              </a:defRPr>
            </a:lvl1pPr>
            <a:lvl2pPr marL="742950" indent="-285750">
              <a:defRPr sz="2400">
                <a:solidFill>
                  <a:schemeClr val="tx1"/>
                </a:solidFill>
                <a:latin typeface="Arial" charset="0"/>
                <a:ea typeface="MS PGothic" pitchFamily="34" charset="-128"/>
              </a:defRPr>
            </a:lvl2pPr>
            <a:lvl3pPr marL="1143000" indent="-228600">
              <a:defRPr sz="2400">
                <a:solidFill>
                  <a:schemeClr val="tx1"/>
                </a:solidFill>
                <a:latin typeface="Arial" charset="0"/>
                <a:ea typeface="MS PGothic" pitchFamily="34" charset="-128"/>
              </a:defRPr>
            </a:lvl3pPr>
            <a:lvl4pPr marL="1600200" indent="-228600">
              <a:defRPr sz="2400">
                <a:solidFill>
                  <a:schemeClr val="tx1"/>
                </a:solidFill>
                <a:latin typeface="Arial" charset="0"/>
                <a:ea typeface="MS PGothic" pitchFamily="34" charset="-128"/>
              </a:defRPr>
            </a:lvl4pPr>
            <a:lvl5pPr marL="2057400" indent="-228600">
              <a:defRPr sz="2400">
                <a:solidFill>
                  <a:schemeClr val="tx1"/>
                </a:solidFill>
                <a:latin typeface="Arial" charset="0"/>
                <a:ea typeface="MS PGothic" pitchFamily="34" charset="-128"/>
              </a:defRPr>
            </a:lvl5pPr>
            <a:lvl6pPr marL="2514600" indent="-228600" eaLnBrk="0" fontAlgn="base" hangingPunct="0">
              <a:spcBef>
                <a:spcPct val="0"/>
              </a:spcBef>
              <a:spcAft>
                <a:spcPct val="0"/>
              </a:spcAft>
              <a:defRPr sz="2400">
                <a:solidFill>
                  <a:schemeClr val="tx1"/>
                </a:solidFill>
                <a:latin typeface="Arial" charset="0"/>
                <a:ea typeface="MS PGothic" pitchFamily="34" charset="-128"/>
              </a:defRPr>
            </a:lvl6pPr>
            <a:lvl7pPr marL="2971800" indent="-228600" eaLnBrk="0" fontAlgn="base" hangingPunct="0">
              <a:spcBef>
                <a:spcPct val="0"/>
              </a:spcBef>
              <a:spcAft>
                <a:spcPct val="0"/>
              </a:spcAft>
              <a:defRPr sz="2400">
                <a:solidFill>
                  <a:schemeClr val="tx1"/>
                </a:solidFill>
                <a:latin typeface="Arial" charset="0"/>
                <a:ea typeface="MS PGothic" pitchFamily="34" charset="-128"/>
              </a:defRPr>
            </a:lvl7pPr>
            <a:lvl8pPr marL="3429000" indent="-228600" eaLnBrk="0" fontAlgn="base" hangingPunct="0">
              <a:spcBef>
                <a:spcPct val="0"/>
              </a:spcBef>
              <a:spcAft>
                <a:spcPct val="0"/>
              </a:spcAft>
              <a:defRPr sz="2400">
                <a:solidFill>
                  <a:schemeClr val="tx1"/>
                </a:solidFill>
                <a:latin typeface="Arial" charset="0"/>
                <a:ea typeface="MS PGothic" pitchFamily="34" charset="-128"/>
              </a:defRPr>
            </a:lvl8pPr>
            <a:lvl9pPr marL="3886200" indent="-228600" eaLnBrk="0" fontAlgn="base" hangingPunct="0">
              <a:spcBef>
                <a:spcPct val="0"/>
              </a:spcBef>
              <a:spcAft>
                <a:spcPct val="0"/>
              </a:spcAft>
              <a:defRPr sz="2400">
                <a:solidFill>
                  <a:schemeClr val="tx1"/>
                </a:solidFill>
                <a:latin typeface="Arial" charset="0"/>
                <a:ea typeface="MS PGothic" pitchFamily="34" charset="-128"/>
              </a:defRPr>
            </a:lvl9pPr>
          </a:lstStyle>
          <a:p>
            <a:fld id="{6699E68C-660C-496D-BB52-CFD6D93B53D0}" type="slidenum">
              <a:rPr lang="en-US" sz="1200" smtClean="0"/>
              <a:pPr/>
              <a:t>8</a:t>
            </a:fld>
            <a:endParaRPr lang="en-US" sz="120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1484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pitchFamily="34" charset="-128"/>
              </a:defRPr>
            </a:lvl1pPr>
            <a:lvl2pPr marL="742950" indent="-285750">
              <a:defRPr sz="2400">
                <a:solidFill>
                  <a:schemeClr val="tx1"/>
                </a:solidFill>
                <a:latin typeface="Arial" charset="0"/>
                <a:ea typeface="MS PGothic" pitchFamily="34" charset="-128"/>
              </a:defRPr>
            </a:lvl2pPr>
            <a:lvl3pPr marL="1143000" indent="-228600">
              <a:defRPr sz="2400">
                <a:solidFill>
                  <a:schemeClr val="tx1"/>
                </a:solidFill>
                <a:latin typeface="Arial" charset="0"/>
                <a:ea typeface="MS PGothic" pitchFamily="34" charset="-128"/>
              </a:defRPr>
            </a:lvl3pPr>
            <a:lvl4pPr marL="1600200" indent="-228600">
              <a:defRPr sz="2400">
                <a:solidFill>
                  <a:schemeClr val="tx1"/>
                </a:solidFill>
                <a:latin typeface="Arial" charset="0"/>
                <a:ea typeface="MS PGothic" pitchFamily="34" charset="-128"/>
              </a:defRPr>
            </a:lvl4pPr>
            <a:lvl5pPr marL="2057400" indent="-228600">
              <a:defRPr sz="2400">
                <a:solidFill>
                  <a:schemeClr val="tx1"/>
                </a:solidFill>
                <a:latin typeface="Arial" charset="0"/>
                <a:ea typeface="MS PGothic" pitchFamily="34" charset="-128"/>
              </a:defRPr>
            </a:lvl5pPr>
            <a:lvl6pPr marL="2514600" indent="-228600" eaLnBrk="0" fontAlgn="base" hangingPunct="0">
              <a:spcBef>
                <a:spcPct val="0"/>
              </a:spcBef>
              <a:spcAft>
                <a:spcPct val="0"/>
              </a:spcAft>
              <a:defRPr sz="2400">
                <a:solidFill>
                  <a:schemeClr val="tx1"/>
                </a:solidFill>
                <a:latin typeface="Arial" charset="0"/>
                <a:ea typeface="MS PGothic" pitchFamily="34" charset="-128"/>
              </a:defRPr>
            </a:lvl6pPr>
            <a:lvl7pPr marL="2971800" indent="-228600" eaLnBrk="0" fontAlgn="base" hangingPunct="0">
              <a:spcBef>
                <a:spcPct val="0"/>
              </a:spcBef>
              <a:spcAft>
                <a:spcPct val="0"/>
              </a:spcAft>
              <a:defRPr sz="2400">
                <a:solidFill>
                  <a:schemeClr val="tx1"/>
                </a:solidFill>
                <a:latin typeface="Arial" charset="0"/>
                <a:ea typeface="MS PGothic" pitchFamily="34" charset="-128"/>
              </a:defRPr>
            </a:lvl7pPr>
            <a:lvl8pPr marL="3429000" indent="-228600" eaLnBrk="0" fontAlgn="base" hangingPunct="0">
              <a:spcBef>
                <a:spcPct val="0"/>
              </a:spcBef>
              <a:spcAft>
                <a:spcPct val="0"/>
              </a:spcAft>
              <a:defRPr sz="2400">
                <a:solidFill>
                  <a:schemeClr val="tx1"/>
                </a:solidFill>
                <a:latin typeface="Arial" charset="0"/>
                <a:ea typeface="MS PGothic" pitchFamily="34" charset="-128"/>
              </a:defRPr>
            </a:lvl8pPr>
            <a:lvl9pPr marL="3886200" indent="-228600" eaLnBrk="0" fontAlgn="base" hangingPunct="0">
              <a:spcBef>
                <a:spcPct val="0"/>
              </a:spcBef>
              <a:spcAft>
                <a:spcPct val="0"/>
              </a:spcAft>
              <a:defRPr sz="2400">
                <a:solidFill>
                  <a:schemeClr val="tx1"/>
                </a:solidFill>
                <a:latin typeface="Arial" charset="0"/>
                <a:ea typeface="MS PGothic" pitchFamily="34" charset="-128"/>
              </a:defRPr>
            </a:lvl9pPr>
          </a:lstStyle>
          <a:p>
            <a:fld id="{6699E68C-660C-496D-BB52-CFD6D93B53D0}" type="slidenum">
              <a:rPr lang="en-US" sz="1200" smtClean="0"/>
              <a:pPr/>
              <a:t>9</a:t>
            </a:fld>
            <a:endParaRPr lang="en-US" sz="120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iteenchallenge.org                T102.03            10 - 2011</a:t>
            </a: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CA90CF6-23E5-4010-90B2-6A2EE90C21E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5121603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iteenchallenge.org                T102.03            10 - 2011</a:t>
            </a: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0E897AA-17CC-4D76-AE30-97F82B15091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8708029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iteenchallenge.org                T102.03            10 - 2011</a:t>
            </a: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8547890-9C1C-4298-8B96-59553DA81F8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0815717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iteenchallenge.org                T102.03            10 - 2011</a:t>
            </a: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F45EC6E8-98E1-4849-A5C4-247ED1CA1DE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2563660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iteenchallenge.org                T102.03            10 - 2011</a:t>
            </a: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89567FD-A1B8-4B53-A624-7FCEE13D0DB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040500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iteenchallenge.org                T102.03            10 - 2011</a:t>
            </a: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5DC34706-0546-493E-923A-98A35F104A9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3358821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iteenchallenge.org                T102.03            10 - 2011</a:t>
            </a: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0393DAA7-E244-4517-9B2E-CD6BF9604CD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607811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iteenchallenge.org                T102.03            10 - 2011</a:t>
            </a: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E796E276-9713-4133-941C-9249351D61C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8596135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iteenchallenge.org                T102.03            10 - 2011</a:t>
            </a: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BA0F05D5-1FFD-429D-9865-006AF6AD011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9566296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iteenchallenge.org                T102.03            10 - 2011</a:t>
            </a: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0DF39811-17F5-41B9-871D-E41556B747E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349014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iteenchallenge.org                T102.03            10 - 2011</a:t>
            </a: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0D150B0C-BCCF-4117-A201-7F4CD6596B3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9600469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40000"/>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400">
                <a:latin typeface="Arial" pitchFamily="34" charset="0"/>
              </a:defRPr>
            </a:lvl1pPr>
          </a:lstStyle>
          <a:p>
            <a:pPr eaLnBrk="0" fontAlgn="base" hangingPunct="0">
              <a:spcBef>
                <a:spcPct val="0"/>
              </a:spcBef>
              <a:spcAft>
                <a:spcPct val="0"/>
              </a:spcAft>
              <a:defRPr/>
            </a:pPr>
            <a:endParaRPr lang="en-US" dirty="0">
              <a:solidFill>
                <a:srgbClr val="000000"/>
              </a:solidFill>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defRPr sz="1400">
                <a:latin typeface="Arial" pitchFamily="34" charset="0"/>
              </a:defRPr>
            </a:lvl1pPr>
          </a:lstStyle>
          <a:p>
            <a:pPr eaLnBrk="0" fontAlgn="base" hangingPunct="0">
              <a:spcBef>
                <a:spcPct val="0"/>
              </a:spcBef>
              <a:spcAft>
                <a:spcPct val="0"/>
              </a:spcAft>
              <a:defRPr/>
            </a:pPr>
            <a:r>
              <a:rPr lang="en-US" dirty="0" smtClean="0">
                <a:solidFill>
                  <a:schemeClr val="bg1"/>
                </a:solidFill>
              </a:rPr>
              <a:t>iteenchallenge.org</a:t>
            </a:r>
            <a:r>
              <a:rPr lang="en-US" dirty="0" smtClean="0">
                <a:solidFill>
                  <a:srgbClr val="000000"/>
                </a:solidFill>
              </a:rPr>
              <a:t>                </a:t>
            </a:r>
            <a:r>
              <a:rPr lang="en-US" dirty="0" smtClean="0">
                <a:solidFill>
                  <a:schemeClr val="bg1"/>
                </a:solidFill>
              </a:rPr>
              <a:t>T102.03            10 - 2011</a:t>
            </a:r>
            <a:endParaRPr lang="en-US" dirty="0">
              <a:solidFill>
                <a:schemeClr val="bg1"/>
              </a:solidFill>
            </a:endParaRP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400">
                <a:latin typeface="Arial" pitchFamily="34" charset="0"/>
              </a:defRPr>
            </a:lvl1pPr>
          </a:lstStyle>
          <a:p>
            <a:pPr eaLnBrk="0" fontAlgn="base" hangingPunct="0">
              <a:spcBef>
                <a:spcPct val="0"/>
              </a:spcBef>
              <a:spcAft>
                <a:spcPct val="0"/>
              </a:spcAft>
              <a:defRPr/>
            </a:pPr>
            <a:fld id="{C345F714-FEF3-4A48-827D-492AA418E35A}" type="slidenum">
              <a:rPr lang="en-US">
                <a:solidFill>
                  <a:srgbClr val="000000"/>
                </a:solidFill>
              </a:rPr>
              <a:pPr eaLnBrk="0" fontAlgn="base" hangingPunct="0">
                <a:spcBef>
                  <a:spcPct val="0"/>
                </a:spcBef>
                <a:spcAft>
                  <a:spcPct val="0"/>
                </a:spcAft>
                <a:defRPr/>
              </a:pPr>
              <a:t>‹#›</a:t>
            </a:fld>
            <a:endParaRPr lang="en-US">
              <a:solidFill>
                <a:srgbClr val="000000"/>
              </a:solidFill>
            </a:endParaRPr>
          </a:p>
        </p:txBody>
      </p:sp>
    </p:spTree>
    <p:extLst>
      <p:ext uri="{BB962C8B-B14F-4D97-AF65-F5344CB8AC3E}">
        <p14:creationId xmlns:p14="http://schemas.microsoft.com/office/powerpoint/2010/main" val="164949289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ea typeface="MS PGothic" pitchFamily="34" charset="-128"/>
        </a:defRPr>
      </a:lvl2pPr>
      <a:lvl3pPr algn="ctr" rtl="0" eaLnBrk="0" fontAlgn="base" hangingPunct="0">
        <a:spcBef>
          <a:spcPct val="0"/>
        </a:spcBef>
        <a:spcAft>
          <a:spcPct val="0"/>
        </a:spcAft>
        <a:defRPr sz="4400">
          <a:solidFill>
            <a:schemeClr val="tx2"/>
          </a:solidFill>
          <a:latin typeface="Arial" pitchFamily="34" charset="0"/>
          <a:ea typeface="MS PGothic" pitchFamily="34" charset="-128"/>
        </a:defRPr>
      </a:lvl3pPr>
      <a:lvl4pPr algn="ctr" rtl="0" eaLnBrk="0" fontAlgn="base" hangingPunct="0">
        <a:spcBef>
          <a:spcPct val="0"/>
        </a:spcBef>
        <a:spcAft>
          <a:spcPct val="0"/>
        </a:spcAft>
        <a:defRPr sz="4400">
          <a:solidFill>
            <a:schemeClr val="tx2"/>
          </a:solidFill>
          <a:latin typeface="Arial" pitchFamily="34" charset="0"/>
          <a:ea typeface="MS PGothic" pitchFamily="34" charset="-128"/>
        </a:defRPr>
      </a:lvl4pPr>
      <a:lvl5pPr algn="ctr" rtl="0" eaLnBrk="0" fontAlgn="base" hangingPunct="0">
        <a:spcBef>
          <a:spcPct val="0"/>
        </a:spcBef>
        <a:spcAft>
          <a:spcPct val="0"/>
        </a:spcAft>
        <a:defRPr sz="4400">
          <a:solidFill>
            <a:schemeClr val="tx2"/>
          </a:solidFill>
          <a:latin typeface="Arial" pitchFamily="34" charset="0"/>
          <a:ea typeface="MS PGothic" pitchFamily="34" charset="-128"/>
        </a:defRPr>
      </a:lvl5pPr>
      <a:lvl6pPr marL="457200" algn="ctr" rtl="0" fontAlgn="base">
        <a:spcBef>
          <a:spcPct val="0"/>
        </a:spcBef>
        <a:spcAft>
          <a:spcPct val="0"/>
        </a:spcAft>
        <a:defRPr sz="4400">
          <a:solidFill>
            <a:schemeClr val="tx2"/>
          </a:solidFill>
          <a:latin typeface="Arial" pitchFamily="34" charset="0"/>
          <a:ea typeface="MS PGothic" pitchFamily="34" charset="-128"/>
        </a:defRPr>
      </a:lvl6pPr>
      <a:lvl7pPr marL="914400" algn="ctr" rtl="0" fontAlgn="base">
        <a:spcBef>
          <a:spcPct val="0"/>
        </a:spcBef>
        <a:spcAft>
          <a:spcPct val="0"/>
        </a:spcAft>
        <a:defRPr sz="4400">
          <a:solidFill>
            <a:schemeClr val="tx2"/>
          </a:solidFill>
          <a:latin typeface="Arial" pitchFamily="34" charset="0"/>
          <a:ea typeface="MS PGothic" pitchFamily="34" charset="-128"/>
        </a:defRPr>
      </a:lvl7pPr>
      <a:lvl8pPr marL="1371600" algn="ctr" rtl="0" fontAlgn="base">
        <a:spcBef>
          <a:spcPct val="0"/>
        </a:spcBef>
        <a:spcAft>
          <a:spcPct val="0"/>
        </a:spcAft>
        <a:defRPr sz="4400">
          <a:solidFill>
            <a:schemeClr val="tx2"/>
          </a:solidFill>
          <a:latin typeface="Arial" pitchFamily="34" charset="0"/>
          <a:ea typeface="MS PGothic" pitchFamily="34" charset="-128"/>
        </a:defRPr>
      </a:lvl8pPr>
      <a:lvl9pPr marL="1828800" algn="ctr" rtl="0" fontAlgn="base">
        <a:spcBef>
          <a:spcPct val="0"/>
        </a:spcBef>
        <a:spcAft>
          <a:spcPct val="0"/>
        </a:spcAft>
        <a:defRPr sz="4400">
          <a:solidFill>
            <a:schemeClr val="tx2"/>
          </a:solidFill>
          <a:latin typeface="Arial" pitchFamily="34" charset="0"/>
          <a:ea typeface="MS PGothic" pitchFamily="34" charset="-128"/>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itle 7"/>
          <p:cNvSpPr>
            <a:spLocks noGrp="1"/>
          </p:cNvSpPr>
          <p:nvPr>
            <p:ph type="title"/>
          </p:nvPr>
        </p:nvSpPr>
        <p:spPr>
          <a:xfrm>
            <a:off x="736751" y="1295400"/>
            <a:ext cx="7772400" cy="1600200"/>
          </a:xfrm>
        </p:spPr>
        <p:txBody>
          <a:bodyPr/>
          <a:lstStyle/>
          <a:p>
            <a:r>
              <a:rPr lang="en-US" sz="5400" dirty="0">
                <a:solidFill>
                  <a:srgbClr val="FFFFCC"/>
                </a:solidFill>
              </a:rPr>
              <a:t>How Leaders Pray</a:t>
            </a:r>
            <a:r>
              <a:rPr lang="en-US" sz="2800" dirty="0">
                <a:solidFill>
                  <a:srgbClr val="FFFFCC"/>
                </a:solidFill>
              </a:rPr>
              <a:t/>
            </a:r>
            <a:br>
              <a:rPr lang="en-US" sz="2800" dirty="0">
                <a:solidFill>
                  <a:srgbClr val="FFFFCC"/>
                </a:solidFill>
              </a:rPr>
            </a:br>
            <a:r>
              <a:rPr lang="en-US" sz="2800" dirty="0">
                <a:solidFill>
                  <a:srgbClr val="FFFFCC"/>
                </a:solidFill>
              </a:rPr>
              <a:t>Praying Effectively in Pivotal Moments</a:t>
            </a:r>
            <a:r>
              <a:rPr lang="en-US" sz="2800" dirty="0" smtClean="0">
                <a:solidFill>
                  <a:srgbClr val="FFFFCC"/>
                </a:solidFill>
              </a:rPr>
              <a:t/>
            </a:r>
            <a:br>
              <a:rPr lang="en-US" sz="2800" dirty="0" smtClean="0">
                <a:solidFill>
                  <a:srgbClr val="FFFFCC"/>
                </a:solidFill>
              </a:rPr>
            </a:br>
            <a:r>
              <a:rPr lang="en-US" sz="2000" dirty="0" smtClean="0">
                <a:solidFill>
                  <a:srgbClr val="FFFFCC"/>
                </a:solidFill>
              </a:rPr>
              <a:t/>
            </a:r>
            <a:br>
              <a:rPr lang="en-US" sz="2000" dirty="0" smtClean="0">
                <a:solidFill>
                  <a:srgbClr val="FFFFCC"/>
                </a:solidFill>
              </a:rPr>
            </a:br>
            <a:r>
              <a:rPr lang="en-US" sz="2000" dirty="0" smtClean="0">
                <a:solidFill>
                  <a:srgbClr val="FFFFCC"/>
                </a:solidFill>
              </a:rPr>
              <a:t>by EQUIP Ministries founded by John Maxwell</a:t>
            </a:r>
            <a:br>
              <a:rPr lang="en-US" sz="2000" dirty="0" smtClean="0">
                <a:solidFill>
                  <a:srgbClr val="FFFFCC"/>
                </a:solidFill>
              </a:rPr>
            </a:br>
            <a:endParaRPr lang="en-US" dirty="0" smtClean="0">
              <a:solidFill>
                <a:srgbClr val="FFFFCC"/>
              </a:solidFill>
            </a:endParaRPr>
          </a:p>
        </p:txBody>
      </p:sp>
      <p:sp>
        <p:nvSpPr>
          <p:cNvPr id="3" name="Slide Number Placeholder 2"/>
          <p:cNvSpPr>
            <a:spLocks noGrp="1"/>
          </p:cNvSpPr>
          <p:nvPr>
            <p:ph type="sldNum" sz="quarter" idx="12"/>
          </p:nvPr>
        </p:nvSpPr>
        <p:spPr/>
        <p:txBody>
          <a:bodyPr/>
          <a:lstStyle/>
          <a:p>
            <a:pPr>
              <a:defRPr/>
            </a:pPr>
            <a:fld id="{F45EC6E8-98E1-4849-A5C4-247ED1CA1DED}" type="slidenum">
              <a:rPr lang="en-US" smtClean="0">
                <a:solidFill>
                  <a:srgbClr val="000000"/>
                </a:solidFill>
              </a:rPr>
              <a:pPr>
                <a:defRPr/>
              </a:pPr>
              <a:t>1</a:t>
            </a:fld>
            <a:endParaRPr lang="en-US">
              <a:solidFill>
                <a:srgbClr val="000000"/>
              </a:solidFill>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77000" y="5105400"/>
            <a:ext cx="2343911" cy="1362739"/>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04799" y="5257800"/>
            <a:ext cx="2533205" cy="1125869"/>
          </a:xfrm>
          <a:prstGeom prst="rect">
            <a:avLst/>
          </a:prstGeom>
        </p:spPr>
      </p:pic>
      <p:pic>
        <p:nvPicPr>
          <p:cNvPr id="6" name="Picture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794302" y="2895600"/>
            <a:ext cx="3657298" cy="2035896"/>
          </a:xfrm>
          <a:prstGeom prst="rect">
            <a:avLst/>
          </a:prstGeom>
        </p:spPr>
      </p:pic>
      <p:sp>
        <p:nvSpPr>
          <p:cNvPr id="9" name="Slide Number Placeholder 4"/>
          <p:cNvSpPr txBox="1">
            <a:spLocks/>
          </p:cNvSpPr>
          <p:nvPr/>
        </p:nvSpPr>
        <p:spPr bwMode="auto">
          <a:xfrm>
            <a:off x="6705600" y="64008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defPPr>
              <a:defRPr lang="en-US"/>
            </a:defPPr>
            <a:lvl1pPr marL="0" algn="r" defTabSz="914400" rtl="0" eaLnBrk="1" latinLnBrk="0" hangingPunct="1">
              <a:defRPr sz="1400" kern="1200">
                <a:solidFill>
                  <a:schemeClr val="tx1"/>
                </a:solidFill>
                <a:latin typeface="Arial"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F45EC6E8-98E1-4849-A5C4-247ED1CA1DED}" type="slidenum">
              <a:rPr lang="en-US" smtClean="0">
                <a:solidFill>
                  <a:srgbClr val="000000"/>
                </a:solidFill>
              </a:rPr>
              <a:pPr>
                <a:defRPr/>
              </a:pPr>
              <a:t>1</a:t>
            </a:fld>
            <a:endParaRPr lang="en-US" dirty="0">
              <a:solidFill>
                <a:srgbClr val="000000"/>
              </a:solidFill>
            </a:endParaRPr>
          </a:p>
        </p:txBody>
      </p:sp>
      <p:sp>
        <p:nvSpPr>
          <p:cNvPr id="10"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T314.02           iteenchallenge.org               01 - 2012</a:t>
            </a:r>
            <a:endParaRPr lang="en-US" dirty="0">
              <a:solidFill>
                <a:schemeClr val="bg1"/>
              </a:solidFill>
            </a:endParaRPr>
          </a:p>
        </p:txBody>
      </p:sp>
    </p:spTree>
    <p:extLst>
      <p:ext uri="{BB962C8B-B14F-4D97-AF65-F5344CB8AC3E}">
        <p14:creationId xmlns:p14="http://schemas.microsoft.com/office/powerpoint/2010/main" val="39333530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7"/>
          <p:cNvSpPr>
            <a:spLocks noGrp="1"/>
          </p:cNvSpPr>
          <p:nvPr>
            <p:ph type="title"/>
          </p:nvPr>
        </p:nvSpPr>
        <p:spPr/>
        <p:txBody>
          <a:bodyPr/>
          <a:lstStyle/>
          <a:p>
            <a:r>
              <a:rPr lang="en-US" smtClean="0">
                <a:solidFill>
                  <a:srgbClr val="FFFFCC"/>
                </a:solidFill>
              </a:rPr>
              <a:t>How Leaders Pray</a:t>
            </a:r>
            <a:br>
              <a:rPr lang="en-US" smtClean="0">
                <a:solidFill>
                  <a:srgbClr val="FFFFCC"/>
                </a:solidFill>
              </a:rPr>
            </a:br>
            <a:r>
              <a:rPr lang="en-US" sz="2000" smtClean="0">
                <a:solidFill>
                  <a:srgbClr val="FFFFCC"/>
                </a:solidFill>
              </a:rPr>
              <a:t>Praying Effectively in Pivotal Moments</a:t>
            </a:r>
            <a:endParaRPr lang="en-US" sz="3600" smtClean="0">
              <a:solidFill>
                <a:srgbClr val="FFFFCC"/>
              </a:solidFill>
            </a:endParaRPr>
          </a:p>
        </p:txBody>
      </p:sp>
      <p:sp>
        <p:nvSpPr>
          <p:cNvPr id="6148" name="Content Placeholder 8"/>
          <p:cNvSpPr>
            <a:spLocks noGrp="1"/>
          </p:cNvSpPr>
          <p:nvPr>
            <p:ph idx="1"/>
          </p:nvPr>
        </p:nvSpPr>
        <p:spPr>
          <a:xfrm>
            <a:off x="685800" y="2209800"/>
            <a:ext cx="7772400" cy="3886200"/>
          </a:xfrm>
        </p:spPr>
        <p:txBody>
          <a:bodyPr/>
          <a:lstStyle/>
          <a:p>
            <a:pPr>
              <a:defRPr/>
            </a:pPr>
            <a:r>
              <a:rPr lang="en-US" sz="2400" dirty="0" smtClean="0">
                <a:solidFill>
                  <a:schemeClr val="bg1"/>
                </a:solidFill>
              </a:rPr>
              <a:t>Eight years later </a:t>
            </a:r>
            <a:r>
              <a:rPr lang="en-US" sz="2400" i="1" dirty="0" smtClean="0">
                <a:solidFill>
                  <a:schemeClr val="bg1"/>
                </a:solidFill>
              </a:rPr>
              <a:t>New Tribes Mission declared them </a:t>
            </a:r>
            <a:r>
              <a:rPr lang="en-US" sz="2400" i="1" dirty="0" err="1" smtClean="0">
                <a:solidFill>
                  <a:schemeClr val="bg1"/>
                </a:solidFill>
              </a:rPr>
              <a:t>dead.Editor</a:t>
            </a:r>
            <a:r>
              <a:rPr lang="en-US" sz="2400" i="1" dirty="0" smtClean="0">
                <a:solidFill>
                  <a:schemeClr val="bg1"/>
                </a:solidFill>
              </a:rPr>
              <a:t> </a:t>
            </a:r>
            <a:r>
              <a:rPr lang="en-US" sz="2400" i="1" dirty="0" err="1" smtClean="0">
                <a:solidFill>
                  <a:schemeClr val="bg1"/>
                </a:solidFill>
              </a:rPr>
              <a:t>Deann</a:t>
            </a:r>
            <a:r>
              <a:rPr lang="en-US" sz="2400" i="1" dirty="0" smtClean="0">
                <a:solidFill>
                  <a:schemeClr val="bg1"/>
                </a:solidFill>
              </a:rPr>
              <a:t> Alford </a:t>
            </a:r>
            <a:r>
              <a:rPr lang="en-US" sz="2400" dirty="0" smtClean="0">
                <a:solidFill>
                  <a:schemeClr val="bg1"/>
                </a:solidFill>
              </a:rPr>
              <a:t>asked Dan </a:t>
            </a:r>
            <a:r>
              <a:rPr lang="en-US" sz="2400" dirty="0" err="1" smtClean="0">
                <a:solidFill>
                  <a:schemeClr val="bg1"/>
                </a:solidFill>
              </a:rPr>
              <a:t>Germann</a:t>
            </a:r>
            <a:r>
              <a:rPr lang="en-US" sz="2400" dirty="0" smtClean="0">
                <a:solidFill>
                  <a:schemeClr val="bg1"/>
                </a:solidFill>
              </a:rPr>
              <a:t>, NTM's vice chairman, how their prayers changed for the men as the years went by. Dan responded, “When the guys were first captured, every one of us was praying, 'Lord just bring them out safely. We know You are able.' As time went on, we started to pray, 'Lord, if they're alive, bring them home; but if they're dead, help us to know that as well.' Maybe six or eight months ago, I heard us praying things like, 'God, if we never know, You'll still be God.’</a:t>
            </a:r>
          </a:p>
          <a:p>
            <a:pPr>
              <a:defRPr/>
            </a:pPr>
            <a:endParaRPr lang="en-US" sz="1200" dirty="0" smtClean="0">
              <a:solidFill>
                <a:schemeClr val="bg1"/>
              </a:solidFill>
            </a:endParaRPr>
          </a:p>
        </p:txBody>
      </p:sp>
      <p:sp>
        <p:nvSpPr>
          <p:cNvPr id="4"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T314.02           iteenchallenge.org               01 - 2012</a:t>
            </a:r>
            <a:endParaRPr lang="en-US" dirty="0">
              <a:solidFill>
                <a:schemeClr val="bg1"/>
              </a:solidFill>
            </a:endParaRPr>
          </a:p>
        </p:txBody>
      </p:sp>
      <p:sp>
        <p:nvSpPr>
          <p:cNvPr id="5"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10</a:t>
            </a:fld>
            <a:endParaRPr lang="en-US" dirty="0">
              <a:solidFill>
                <a:srgbClr val="000000"/>
              </a:solidFill>
            </a:endParaRPr>
          </a:p>
        </p:txBody>
      </p:sp>
    </p:spTree>
    <p:extLst>
      <p:ext uri="{BB962C8B-B14F-4D97-AF65-F5344CB8AC3E}">
        <p14:creationId xmlns:p14="http://schemas.microsoft.com/office/powerpoint/2010/main" val="35282551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7"/>
          <p:cNvSpPr>
            <a:spLocks noGrp="1"/>
          </p:cNvSpPr>
          <p:nvPr>
            <p:ph type="title"/>
          </p:nvPr>
        </p:nvSpPr>
        <p:spPr/>
        <p:txBody>
          <a:bodyPr/>
          <a:lstStyle/>
          <a:p>
            <a:r>
              <a:rPr lang="en-US" smtClean="0">
                <a:solidFill>
                  <a:srgbClr val="FFFFCC"/>
                </a:solidFill>
              </a:rPr>
              <a:t>How Leaders Pray</a:t>
            </a:r>
            <a:br>
              <a:rPr lang="en-US" smtClean="0">
                <a:solidFill>
                  <a:srgbClr val="FFFFCC"/>
                </a:solidFill>
              </a:rPr>
            </a:br>
            <a:r>
              <a:rPr lang="en-US" sz="2000" smtClean="0">
                <a:solidFill>
                  <a:srgbClr val="FFFFCC"/>
                </a:solidFill>
              </a:rPr>
              <a:t>Praying Effectively in Pivotal Moments</a:t>
            </a:r>
            <a:endParaRPr lang="en-US" sz="3600" smtClean="0">
              <a:solidFill>
                <a:srgbClr val="FFFFCC"/>
              </a:solidFill>
            </a:endParaRPr>
          </a:p>
        </p:txBody>
      </p:sp>
      <p:sp>
        <p:nvSpPr>
          <p:cNvPr id="6148" name="Content Placeholder 8"/>
          <p:cNvSpPr>
            <a:spLocks noGrp="1"/>
          </p:cNvSpPr>
          <p:nvPr>
            <p:ph idx="1"/>
          </p:nvPr>
        </p:nvSpPr>
        <p:spPr>
          <a:xfrm>
            <a:off x="685800" y="2209800"/>
            <a:ext cx="7772400" cy="3886200"/>
          </a:xfrm>
        </p:spPr>
        <p:txBody>
          <a:bodyPr/>
          <a:lstStyle/>
          <a:p>
            <a:pPr>
              <a:defRPr/>
            </a:pPr>
            <a:r>
              <a:rPr lang="en-US" sz="2400" dirty="0" smtClean="0">
                <a:solidFill>
                  <a:schemeClr val="bg1"/>
                </a:solidFill>
              </a:rPr>
              <a:t>“</a:t>
            </a:r>
            <a:r>
              <a:rPr lang="en-US" sz="2400" dirty="0" smtClean="0">
                <a:solidFill>
                  <a:schemeClr val="bg1"/>
                </a:solidFill>
              </a:rPr>
              <a:t>This was quite a difference from trusting Him to bring them out safely. In the end, God answered our prayers. We found a man in prison who had cared for them. He assured us that they were dead. This was a gift since we'd come to the place where it was all right if God chose for us to never know. Somebody looking on might think, 'How can you accept that news?' All I can say is-God moved us to the place where we could say, 'Lord, we want You to be glorified, even if we never know</a:t>
            </a:r>
            <a:r>
              <a:rPr lang="en-US" sz="2400" dirty="0" smtClean="0">
                <a:solidFill>
                  <a:schemeClr val="bg1"/>
                </a:solidFill>
              </a:rPr>
              <a:t>.'”</a:t>
            </a:r>
            <a:endParaRPr lang="en-US" sz="2400" dirty="0" smtClean="0">
              <a:solidFill>
                <a:schemeClr val="bg1"/>
              </a:solidFill>
            </a:endParaRPr>
          </a:p>
        </p:txBody>
      </p:sp>
      <p:sp>
        <p:nvSpPr>
          <p:cNvPr id="4"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T314.02           iteenchallenge.org               01 - 2012</a:t>
            </a:r>
            <a:endParaRPr lang="en-US" dirty="0">
              <a:solidFill>
                <a:schemeClr val="bg1"/>
              </a:solidFill>
            </a:endParaRPr>
          </a:p>
        </p:txBody>
      </p:sp>
      <p:sp>
        <p:nvSpPr>
          <p:cNvPr id="5"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11</a:t>
            </a:fld>
            <a:endParaRPr lang="en-US" dirty="0">
              <a:solidFill>
                <a:srgbClr val="000000"/>
              </a:solidFill>
            </a:endParaRPr>
          </a:p>
        </p:txBody>
      </p:sp>
    </p:spTree>
    <p:extLst>
      <p:ext uri="{BB962C8B-B14F-4D97-AF65-F5344CB8AC3E}">
        <p14:creationId xmlns:p14="http://schemas.microsoft.com/office/powerpoint/2010/main" val="29204912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7"/>
          <p:cNvSpPr>
            <a:spLocks noGrp="1"/>
          </p:cNvSpPr>
          <p:nvPr>
            <p:ph type="title"/>
          </p:nvPr>
        </p:nvSpPr>
        <p:spPr/>
        <p:txBody>
          <a:bodyPr/>
          <a:lstStyle/>
          <a:p>
            <a:r>
              <a:rPr lang="en-US" smtClean="0">
                <a:solidFill>
                  <a:srgbClr val="FFFFCC"/>
                </a:solidFill>
              </a:rPr>
              <a:t>How Leaders Pray</a:t>
            </a:r>
            <a:br>
              <a:rPr lang="en-US" smtClean="0">
                <a:solidFill>
                  <a:srgbClr val="FFFFCC"/>
                </a:solidFill>
              </a:rPr>
            </a:br>
            <a:r>
              <a:rPr lang="en-US" sz="2000" smtClean="0">
                <a:solidFill>
                  <a:srgbClr val="FFFFCC"/>
                </a:solidFill>
              </a:rPr>
              <a:t>Praying Effectively in Pivotal Moments</a:t>
            </a:r>
            <a:endParaRPr lang="en-US" sz="3600" smtClean="0">
              <a:solidFill>
                <a:srgbClr val="FFFFCC"/>
              </a:solidFill>
            </a:endParaRPr>
          </a:p>
        </p:txBody>
      </p:sp>
      <p:sp>
        <p:nvSpPr>
          <p:cNvPr id="6148" name="Content Placeholder 8"/>
          <p:cNvSpPr>
            <a:spLocks noGrp="1"/>
          </p:cNvSpPr>
          <p:nvPr>
            <p:ph idx="1"/>
          </p:nvPr>
        </p:nvSpPr>
        <p:spPr>
          <a:xfrm>
            <a:off x="685800" y="2209800"/>
            <a:ext cx="7772400" cy="3886200"/>
          </a:xfrm>
        </p:spPr>
        <p:txBody>
          <a:bodyPr/>
          <a:lstStyle/>
          <a:p>
            <a:pPr lvl="1">
              <a:defRPr/>
            </a:pPr>
            <a:r>
              <a:rPr lang="en-US" dirty="0" smtClean="0">
                <a:solidFill>
                  <a:schemeClr val="bg1"/>
                </a:solidFill>
                <a:cs typeface="+mn-cs"/>
              </a:rPr>
              <a:t>Learning </a:t>
            </a:r>
            <a:r>
              <a:rPr lang="en-US" dirty="0" smtClean="0">
                <a:solidFill>
                  <a:schemeClr val="bg1"/>
                </a:solidFill>
                <a:cs typeface="+mn-cs"/>
              </a:rPr>
              <a:t>to pray this way isn't a cop out. It doesn't mean we stop trusting God to do miracles, and leave it to fate. It means we trust Him and His purposes regardless of our understanding.</a:t>
            </a:r>
            <a:endParaRPr lang="en-US" dirty="0" smtClean="0">
              <a:solidFill>
                <a:schemeClr val="bg1"/>
              </a:solidFill>
            </a:endParaRPr>
          </a:p>
        </p:txBody>
      </p:sp>
      <p:sp>
        <p:nvSpPr>
          <p:cNvPr id="4"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T314.02           iteenchallenge.org               01 - 2012</a:t>
            </a:r>
            <a:endParaRPr lang="en-US" dirty="0">
              <a:solidFill>
                <a:schemeClr val="bg1"/>
              </a:solidFill>
            </a:endParaRPr>
          </a:p>
        </p:txBody>
      </p:sp>
      <p:sp>
        <p:nvSpPr>
          <p:cNvPr id="5"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12</a:t>
            </a:fld>
            <a:endParaRPr lang="en-US" dirty="0">
              <a:solidFill>
                <a:srgbClr val="000000"/>
              </a:solidFill>
            </a:endParaRPr>
          </a:p>
        </p:txBody>
      </p:sp>
    </p:spTree>
    <p:extLst>
      <p:ext uri="{BB962C8B-B14F-4D97-AF65-F5344CB8AC3E}">
        <p14:creationId xmlns:p14="http://schemas.microsoft.com/office/powerpoint/2010/main" val="175399047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7"/>
          <p:cNvSpPr>
            <a:spLocks noGrp="1"/>
          </p:cNvSpPr>
          <p:nvPr>
            <p:ph type="title"/>
          </p:nvPr>
        </p:nvSpPr>
        <p:spPr/>
        <p:txBody>
          <a:bodyPr/>
          <a:lstStyle/>
          <a:p>
            <a:r>
              <a:rPr lang="en-US" smtClean="0">
                <a:solidFill>
                  <a:srgbClr val="FFFFCC"/>
                </a:solidFill>
              </a:rPr>
              <a:t>How Leaders Pray</a:t>
            </a:r>
            <a:br>
              <a:rPr lang="en-US" smtClean="0">
                <a:solidFill>
                  <a:srgbClr val="FFFFCC"/>
                </a:solidFill>
              </a:rPr>
            </a:br>
            <a:r>
              <a:rPr lang="en-US" sz="2000" smtClean="0">
                <a:solidFill>
                  <a:srgbClr val="FFFFCC"/>
                </a:solidFill>
              </a:rPr>
              <a:t>Praying Effectively in Pivotal Moments</a:t>
            </a:r>
            <a:endParaRPr lang="en-US" sz="3600" smtClean="0">
              <a:solidFill>
                <a:srgbClr val="FFFFCC"/>
              </a:solidFill>
            </a:endParaRPr>
          </a:p>
        </p:txBody>
      </p:sp>
      <p:sp>
        <p:nvSpPr>
          <p:cNvPr id="29699" name="Content Placeholder 8"/>
          <p:cNvSpPr>
            <a:spLocks noGrp="1"/>
          </p:cNvSpPr>
          <p:nvPr>
            <p:ph idx="1"/>
          </p:nvPr>
        </p:nvSpPr>
        <p:spPr>
          <a:xfrm>
            <a:off x="685800" y="2209800"/>
            <a:ext cx="7772400" cy="3886200"/>
          </a:xfrm>
        </p:spPr>
        <p:txBody>
          <a:bodyPr/>
          <a:lstStyle/>
          <a:p>
            <a:pPr algn="ctr">
              <a:buFontTx/>
              <a:buNone/>
            </a:pPr>
            <a:r>
              <a:rPr lang="en-US" sz="2400" b="1" smtClean="0">
                <a:solidFill>
                  <a:schemeClr val="bg1"/>
                </a:solidFill>
              </a:rPr>
              <a:t>Observations on How Leaders Pray</a:t>
            </a:r>
          </a:p>
          <a:p>
            <a:pPr algn="ctr">
              <a:buFontTx/>
              <a:buNone/>
            </a:pPr>
            <a:endParaRPr lang="en-US" sz="2400" b="1" smtClean="0">
              <a:solidFill>
                <a:schemeClr val="bg1"/>
              </a:solidFill>
            </a:endParaRPr>
          </a:p>
          <a:p>
            <a:pPr>
              <a:buFontTx/>
              <a:buAutoNum type="arabicPeriod" startAt="4"/>
            </a:pPr>
            <a:r>
              <a:rPr lang="en-US" sz="2000" b="1" smtClean="0">
                <a:solidFill>
                  <a:schemeClr val="bg1"/>
                </a:solidFill>
              </a:rPr>
              <a:t>Effective leaders recognize _________ moments and pray strategically.</a:t>
            </a:r>
          </a:p>
          <a:p>
            <a:pPr lvl="1"/>
            <a:r>
              <a:rPr lang="en-US" sz="1600" smtClean="0">
                <a:solidFill>
                  <a:schemeClr val="bg1"/>
                </a:solidFill>
              </a:rPr>
              <a:t>Leaders perceive key junctions in their life and pray wisely in those times. They see beyond their own personal interests. There is nothing wrong with praying for personal needs or for current circumstances. However, when we forget the ultimate, we become a slave to the immediate.</a:t>
            </a:r>
          </a:p>
        </p:txBody>
      </p:sp>
      <p:sp>
        <p:nvSpPr>
          <p:cNvPr id="4" name="TextBox 3"/>
          <p:cNvSpPr txBox="1">
            <a:spLocks noChangeArrowheads="1"/>
          </p:cNvSpPr>
          <p:nvPr/>
        </p:nvSpPr>
        <p:spPr bwMode="auto">
          <a:xfrm>
            <a:off x="4572000" y="3048000"/>
            <a:ext cx="12192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ea typeface="MS PGothic" pitchFamily="34" charset="-128"/>
              </a:defRPr>
            </a:lvl1pPr>
            <a:lvl2pPr marL="742950" indent="-285750">
              <a:defRPr sz="2400">
                <a:solidFill>
                  <a:schemeClr val="tx1"/>
                </a:solidFill>
                <a:latin typeface="Arial" charset="0"/>
                <a:ea typeface="MS PGothic" pitchFamily="34" charset="-128"/>
              </a:defRPr>
            </a:lvl2pPr>
            <a:lvl3pPr marL="1143000" indent="-228600">
              <a:defRPr sz="2400">
                <a:solidFill>
                  <a:schemeClr val="tx1"/>
                </a:solidFill>
                <a:latin typeface="Arial" charset="0"/>
                <a:ea typeface="MS PGothic" pitchFamily="34" charset="-128"/>
              </a:defRPr>
            </a:lvl3pPr>
            <a:lvl4pPr marL="1600200" indent="-228600">
              <a:defRPr sz="2400">
                <a:solidFill>
                  <a:schemeClr val="tx1"/>
                </a:solidFill>
                <a:latin typeface="Arial" charset="0"/>
                <a:ea typeface="MS PGothic" pitchFamily="34" charset="-128"/>
              </a:defRPr>
            </a:lvl4pPr>
            <a:lvl5pPr marL="2057400" indent="-228600">
              <a:defRPr sz="2400">
                <a:solidFill>
                  <a:schemeClr val="tx1"/>
                </a:solidFill>
                <a:latin typeface="Arial" charset="0"/>
                <a:ea typeface="MS PGothic" pitchFamily="34" charset="-128"/>
              </a:defRPr>
            </a:lvl5pPr>
            <a:lvl6pPr marL="2514600" indent="-228600" eaLnBrk="0" fontAlgn="base" hangingPunct="0">
              <a:spcBef>
                <a:spcPct val="0"/>
              </a:spcBef>
              <a:spcAft>
                <a:spcPct val="0"/>
              </a:spcAft>
              <a:defRPr sz="2400">
                <a:solidFill>
                  <a:schemeClr val="tx1"/>
                </a:solidFill>
                <a:latin typeface="Arial" charset="0"/>
                <a:ea typeface="MS PGothic" pitchFamily="34" charset="-128"/>
              </a:defRPr>
            </a:lvl6pPr>
            <a:lvl7pPr marL="2971800" indent="-228600" eaLnBrk="0" fontAlgn="base" hangingPunct="0">
              <a:spcBef>
                <a:spcPct val="0"/>
              </a:spcBef>
              <a:spcAft>
                <a:spcPct val="0"/>
              </a:spcAft>
              <a:defRPr sz="2400">
                <a:solidFill>
                  <a:schemeClr val="tx1"/>
                </a:solidFill>
                <a:latin typeface="Arial" charset="0"/>
                <a:ea typeface="MS PGothic" pitchFamily="34" charset="-128"/>
              </a:defRPr>
            </a:lvl7pPr>
            <a:lvl8pPr marL="3429000" indent="-228600" eaLnBrk="0" fontAlgn="base" hangingPunct="0">
              <a:spcBef>
                <a:spcPct val="0"/>
              </a:spcBef>
              <a:spcAft>
                <a:spcPct val="0"/>
              </a:spcAft>
              <a:defRPr sz="2400">
                <a:solidFill>
                  <a:schemeClr val="tx1"/>
                </a:solidFill>
                <a:latin typeface="Arial" charset="0"/>
                <a:ea typeface="MS PGothic" pitchFamily="34" charset="-128"/>
              </a:defRPr>
            </a:lvl8pPr>
            <a:lvl9pPr marL="3886200" indent="-228600" eaLnBrk="0" fontAlgn="base" hangingPunct="0">
              <a:spcBef>
                <a:spcPct val="0"/>
              </a:spcBef>
              <a:spcAft>
                <a:spcPct val="0"/>
              </a:spcAft>
              <a:defRPr sz="2400">
                <a:solidFill>
                  <a:schemeClr val="tx1"/>
                </a:solidFill>
                <a:latin typeface="Arial" charset="0"/>
                <a:ea typeface="MS PGothic" pitchFamily="34" charset="-128"/>
              </a:defRPr>
            </a:lvl9pPr>
          </a:lstStyle>
          <a:p>
            <a:r>
              <a:rPr lang="en-US" sz="2000">
                <a:solidFill>
                  <a:srgbClr val="FFFFCC"/>
                </a:solidFill>
              </a:rPr>
              <a:t>critical</a:t>
            </a:r>
          </a:p>
        </p:txBody>
      </p:sp>
      <p:sp>
        <p:nvSpPr>
          <p:cNvPr id="5"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T314.02           iteenchallenge.org               01 - 2012</a:t>
            </a:r>
            <a:endParaRPr lang="en-US" dirty="0">
              <a:solidFill>
                <a:schemeClr val="bg1"/>
              </a:solidFill>
            </a:endParaRPr>
          </a:p>
        </p:txBody>
      </p:sp>
      <p:sp>
        <p:nvSpPr>
          <p:cNvPr id="6"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13</a:t>
            </a:fld>
            <a:endParaRPr lang="en-US" dirty="0">
              <a:solidFill>
                <a:srgbClr val="000000"/>
              </a:solidFill>
            </a:endParaRPr>
          </a:p>
        </p:txBody>
      </p:sp>
    </p:spTree>
    <p:extLst>
      <p:ext uri="{BB962C8B-B14F-4D97-AF65-F5344CB8AC3E}">
        <p14:creationId xmlns:p14="http://schemas.microsoft.com/office/powerpoint/2010/main" val="267733774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7"/>
          <p:cNvSpPr>
            <a:spLocks noGrp="1"/>
          </p:cNvSpPr>
          <p:nvPr>
            <p:ph type="title"/>
          </p:nvPr>
        </p:nvSpPr>
        <p:spPr/>
        <p:txBody>
          <a:bodyPr/>
          <a:lstStyle/>
          <a:p>
            <a:r>
              <a:rPr lang="en-US" smtClean="0">
                <a:solidFill>
                  <a:srgbClr val="FFFFCC"/>
                </a:solidFill>
              </a:rPr>
              <a:t>How Leaders Pray</a:t>
            </a:r>
            <a:br>
              <a:rPr lang="en-US" smtClean="0">
                <a:solidFill>
                  <a:srgbClr val="FFFFCC"/>
                </a:solidFill>
              </a:rPr>
            </a:br>
            <a:r>
              <a:rPr lang="en-US" sz="2000" smtClean="0">
                <a:solidFill>
                  <a:srgbClr val="FFFFCC"/>
                </a:solidFill>
              </a:rPr>
              <a:t>Praying Effectively in Pivotal Moments</a:t>
            </a:r>
            <a:endParaRPr lang="en-US" sz="3600" smtClean="0">
              <a:solidFill>
                <a:srgbClr val="FFFFCC"/>
              </a:solidFill>
            </a:endParaRPr>
          </a:p>
        </p:txBody>
      </p:sp>
      <p:sp>
        <p:nvSpPr>
          <p:cNvPr id="30723" name="Content Placeholder 8"/>
          <p:cNvSpPr>
            <a:spLocks noGrp="1"/>
          </p:cNvSpPr>
          <p:nvPr>
            <p:ph idx="1"/>
          </p:nvPr>
        </p:nvSpPr>
        <p:spPr>
          <a:xfrm>
            <a:off x="685800" y="2209800"/>
            <a:ext cx="7772400" cy="3886200"/>
          </a:xfrm>
        </p:spPr>
        <p:txBody>
          <a:bodyPr/>
          <a:lstStyle/>
          <a:p>
            <a:pPr algn="ctr">
              <a:buFontTx/>
              <a:buNone/>
            </a:pPr>
            <a:r>
              <a:rPr lang="en-US" sz="2000" b="1" smtClean="0">
                <a:solidFill>
                  <a:schemeClr val="bg1"/>
                </a:solidFill>
              </a:rPr>
              <a:t>Three Levels of Prayer</a:t>
            </a:r>
          </a:p>
          <a:p>
            <a:pPr algn="ctr">
              <a:buFontTx/>
              <a:buNone/>
            </a:pPr>
            <a:endParaRPr lang="en-US" sz="2000" b="1" smtClean="0">
              <a:solidFill>
                <a:schemeClr val="bg1"/>
              </a:solidFill>
            </a:endParaRPr>
          </a:p>
          <a:p>
            <a:r>
              <a:rPr lang="en-US" sz="2000" smtClean="0">
                <a:solidFill>
                  <a:schemeClr val="bg1"/>
                </a:solidFill>
              </a:rPr>
              <a:t>During times of war, we hear the military terms: logistical, tactical and strategic initiatives. While these terms describe three levels of military operations, they also describe three levels of prayer.</a:t>
            </a:r>
          </a:p>
          <a:p>
            <a:endParaRPr lang="en-US" sz="1000" smtClean="0">
              <a:solidFill>
                <a:schemeClr val="bg1"/>
              </a:solidFill>
            </a:endParaRPr>
          </a:p>
          <a:p>
            <a:pPr>
              <a:buFontTx/>
              <a:buAutoNum type="alphaLcPeriod"/>
            </a:pPr>
            <a:r>
              <a:rPr lang="en-US" sz="2400" b="1" smtClean="0">
                <a:solidFill>
                  <a:schemeClr val="bg1"/>
                </a:solidFill>
              </a:rPr>
              <a:t>Logistical Prayer</a:t>
            </a:r>
          </a:p>
          <a:p>
            <a:pPr lvl="1"/>
            <a:r>
              <a:rPr lang="en-US" sz="1800" smtClean="0">
                <a:solidFill>
                  <a:schemeClr val="bg1"/>
                </a:solidFill>
              </a:rPr>
              <a:t>The focus is on my own personal needs. It is prayed from a temporal perspective. If we were to pray before we lead the Sunday morning worship service, and we prayed a logistical prayer, we might say, “Lord, help us to do well this morning. Help us to finish our service on time, help the microphones to work, and help us to be calm. Amen.”</a:t>
            </a:r>
          </a:p>
        </p:txBody>
      </p:sp>
      <p:sp>
        <p:nvSpPr>
          <p:cNvPr id="4"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T314.02           iteenchallenge.org               01 - 2012</a:t>
            </a:r>
            <a:endParaRPr lang="en-US" dirty="0">
              <a:solidFill>
                <a:schemeClr val="bg1"/>
              </a:solidFill>
            </a:endParaRPr>
          </a:p>
        </p:txBody>
      </p:sp>
      <p:sp>
        <p:nvSpPr>
          <p:cNvPr id="5"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14</a:t>
            </a:fld>
            <a:endParaRPr lang="en-US" dirty="0">
              <a:solidFill>
                <a:srgbClr val="000000"/>
              </a:solidFill>
            </a:endParaRPr>
          </a:p>
        </p:txBody>
      </p:sp>
    </p:spTree>
    <p:extLst>
      <p:ext uri="{BB962C8B-B14F-4D97-AF65-F5344CB8AC3E}">
        <p14:creationId xmlns:p14="http://schemas.microsoft.com/office/powerpoint/2010/main" val="146972079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7"/>
          <p:cNvSpPr>
            <a:spLocks noGrp="1"/>
          </p:cNvSpPr>
          <p:nvPr>
            <p:ph type="title"/>
          </p:nvPr>
        </p:nvSpPr>
        <p:spPr/>
        <p:txBody>
          <a:bodyPr/>
          <a:lstStyle/>
          <a:p>
            <a:r>
              <a:rPr lang="en-US" smtClean="0">
                <a:solidFill>
                  <a:srgbClr val="FFFFCC"/>
                </a:solidFill>
              </a:rPr>
              <a:t>How Leaders Pray</a:t>
            </a:r>
            <a:br>
              <a:rPr lang="en-US" smtClean="0">
                <a:solidFill>
                  <a:srgbClr val="FFFFCC"/>
                </a:solidFill>
              </a:rPr>
            </a:br>
            <a:r>
              <a:rPr lang="en-US" sz="2000" smtClean="0">
                <a:solidFill>
                  <a:srgbClr val="FFFFCC"/>
                </a:solidFill>
              </a:rPr>
              <a:t>Praying Effectively in Pivotal Moments</a:t>
            </a:r>
            <a:endParaRPr lang="en-US" sz="3600" smtClean="0">
              <a:solidFill>
                <a:srgbClr val="FFFFCC"/>
              </a:solidFill>
            </a:endParaRPr>
          </a:p>
        </p:txBody>
      </p:sp>
      <p:sp>
        <p:nvSpPr>
          <p:cNvPr id="31747" name="Content Placeholder 8"/>
          <p:cNvSpPr>
            <a:spLocks noGrp="1"/>
          </p:cNvSpPr>
          <p:nvPr>
            <p:ph idx="1"/>
          </p:nvPr>
        </p:nvSpPr>
        <p:spPr>
          <a:xfrm>
            <a:off x="685800" y="2209800"/>
            <a:ext cx="7772400" cy="3886200"/>
          </a:xfrm>
        </p:spPr>
        <p:txBody>
          <a:bodyPr/>
          <a:lstStyle/>
          <a:p>
            <a:pPr algn="ctr">
              <a:buFontTx/>
              <a:buNone/>
            </a:pPr>
            <a:r>
              <a:rPr lang="en-US" sz="2400" b="1" smtClean="0">
                <a:solidFill>
                  <a:schemeClr val="bg1"/>
                </a:solidFill>
              </a:rPr>
              <a:t>Three Levels of Prayer</a:t>
            </a:r>
          </a:p>
          <a:p>
            <a:pPr>
              <a:buFontTx/>
              <a:buNone/>
            </a:pPr>
            <a:endParaRPr lang="en-US" sz="2400" b="1" smtClean="0">
              <a:solidFill>
                <a:schemeClr val="bg1"/>
              </a:solidFill>
            </a:endParaRPr>
          </a:p>
          <a:p>
            <a:pPr>
              <a:buFontTx/>
              <a:buAutoNum type="alphaLcPeriod" startAt="2"/>
            </a:pPr>
            <a:r>
              <a:rPr lang="en-US" sz="2400" b="1" smtClean="0">
                <a:solidFill>
                  <a:schemeClr val="bg1"/>
                </a:solidFill>
              </a:rPr>
              <a:t>Tactical Prayer</a:t>
            </a:r>
          </a:p>
          <a:p>
            <a:r>
              <a:rPr lang="en-US" sz="2000" smtClean="0">
                <a:solidFill>
                  <a:schemeClr val="bg1"/>
                </a:solidFill>
              </a:rPr>
              <a:t>The focus is on helping others, but is still prayed from a temporal perspective. If we were to pray this kind of prayer before our Sunday morning worship service, we might say: “Lord, please bless all who participate in the service today, and bless the people who attend. May it be inspiring to everyone. Amen.” </a:t>
            </a:r>
          </a:p>
          <a:p>
            <a:pPr lvl="1"/>
            <a:r>
              <a:rPr lang="en-US" sz="1600" smtClean="0">
                <a:solidFill>
                  <a:schemeClr val="bg1"/>
                </a:solidFill>
              </a:rPr>
              <a:t>This prayer is better than the first one-but still doesn't fully capture God's heart and purposes for the world.</a:t>
            </a:r>
          </a:p>
        </p:txBody>
      </p:sp>
      <p:sp>
        <p:nvSpPr>
          <p:cNvPr id="4"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T314.02           iteenchallenge.org               01 - 2012</a:t>
            </a:r>
            <a:endParaRPr lang="en-US" dirty="0">
              <a:solidFill>
                <a:schemeClr val="bg1"/>
              </a:solidFill>
            </a:endParaRPr>
          </a:p>
        </p:txBody>
      </p:sp>
      <p:sp>
        <p:nvSpPr>
          <p:cNvPr id="5"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15</a:t>
            </a:fld>
            <a:endParaRPr lang="en-US" dirty="0">
              <a:solidFill>
                <a:srgbClr val="000000"/>
              </a:solidFill>
            </a:endParaRPr>
          </a:p>
        </p:txBody>
      </p:sp>
    </p:spTree>
    <p:extLst>
      <p:ext uri="{BB962C8B-B14F-4D97-AF65-F5344CB8AC3E}">
        <p14:creationId xmlns:p14="http://schemas.microsoft.com/office/powerpoint/2010/main" val="7823847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7"/>
          <p:cNvSpPr>
            <a:spLocks noGrp="1"/>
          </p:cNvSpPr>
          <p:nvPr>
            <p:ph type="title"/>
          </p:nvPr>
        </p:nvSpPr>
        <p:spPr/>
        <p:txBody>
          <a:bodyPr/>
          <a:lstStyle/>
          <a:p>
            <a:r>
              <a:rPr lang="en-US" smtClean="0">
                <a:solidFill>
                  <a:srgbClr val="FFFFCC"/>
                </a:solidFill>
              </a:rPr>
              <a:t>How Leaders Pray</a:t>
            </a:r>
            <a:br>
              <a:rPr lang="en-US" smtClean="0">
                <a:solidFill>
                  <a:srgbClr val="FFFFCC"/>
                </a:solidFill>
              </a:rPr>
            </a:br>
            <a:r>
              <a:rPr lang="en-US" sz="2000" smtClean="0">
                <a:solidFill>
                  <a:srgbClr val="FFFFCC"/>
                </a:solidFill>
              </a:rPr>
              <a:t>Praying Effectively in Pivotal Moments</a:t>
            </a:r>
            <a:endParaRPr lang="en-US" sz="3600" smtClean="0">
              <a:solidFill>
                <a:srgbClr val="FFFFCC"/>
              </a:solidFill>
            </a:endParaRPr>
          </a:p>
        </p:txBody>
      </p:sp>
      <p:sp>
        <p:nvSpPr>
          <p:cNvPr id="32771" name="Content Placeholder 8"/>
          <p:cNvSpPr>
            <a:spLocks noGrp="1"/>
          </p:cNvSpPr>
          <p:nvPr>
            <p:ph idx="1"/>
          </p:nvPr>
        </p:nvSpPr>
        <p:spPr>
          <a:xfrm>
            <a:off x="685800" y="2209800"/>
            <a:ext cx="7772400" cy="3886200"/>
          </a:xfrm>
        </p:spPr>
        <p:txBody>
          <a:bodyPr/>
          <a:lstStyle/>
          <a:p>
            <a:pPr algn="ctr">
              <a:buFontTx/>
              <a:buNone/>
            </a:pPr>
            <a:r>
              <a:rPr lang="en-US" sz="2400" b="1" smtClean="0">
                <a:solidFill>
                  <a:schemeClr val="bg1"/>
                </a:solidFill>
              </a:rPr>
              <a:t>Three Levels of Prayer</a:t>
            </a:r>
          </a:p>
          <a:p>
            <a:pPr algn="ctr">
              <a:buFontTx/>
              <a:buNone/>
            </a:pPr>
            <a:endParaRPr lang="en-US" sz="1000" b="1" smtClean="0">
              <a:solidFill>
                <a:schemeClr val="bg1"/>
              </a:solidFill>
            </a:endParaRPr>
          </a:p>
          <a:p>
            <a:pPr>
              <a:buFontTx/>
              <a:buAutoNum type="alphaLcPeriod" startAt="3"/>
            </a:pPr>
            <a:r>
              <a:rPr lang="en-US" sz="2400" b="1" smtClean="0">
                <a:solidFill>
                  <a:schemeClr val="bg1"/>
                </a:solidFill>
              </a:rPr>
              <a:t>Strategic Prayer</a:t>
            </a:r>
          </a:p>
          <a:p>
            <a:r>
              <a:rPr lang="en-US" sz="2000" smtClean="0">
                <a:solidFill>
                  <a:schemeClr val="bg1"/>
                </a:solidFill>
              </a:rPr>
              <a:t>The focus is on God's ultimate objectives for the world. It is prayed from an eternal perspective. It captures His heart and purpose rather than mere human purposes. If we pray strategically before our worship service, we might say:</a:t>
            </a:r>
          </a:p>
          <a:p>
            <a:pPr lvl="1"/>
            <a:r>
              <a:rPr lang="en-US" sz="1800" smtClean="0">
                <a:solidFill>
                  <a:schemeClr val="bg1"/>
                </a:solidFill>
              </a:rPr>
              <a:t>“Lord, raise up disciples from this service today. Regardless of what happens to the microphones, the musicians or anyone else on the platform, use this service to glorify Yourself and bring Your Kingdom more fully to this earth. Amen.”</a:t>
            </a:r>
          </a:p>
        </p:txBody>
      </p:sp>
      <p:sp>
        <p:nvSpPr>
          <p:cNvPr id="4"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T314.02           iteenchallenge.org               01 - 2012</a:t>
            </a:r>
            <a:endParaRPr lang="en-US" dirty="0">
              <a:solidFill>
                <a:schemeClr val="bg1"/>
              </a:solidFill>
            </a:endParaRPr>
          </a:p>
        </p:txBody>
      </p:sp>
      <p:sp>
        <p:nvSpPr>
          <p:cNvPr id="5"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16</a:t>
            </a:fld>
            <a:endParaRPr lang="en-US" dirty="0">
              <a:solidFill>
                <a:srgbClr val="000000"/>
              </a:solidFill>
            </a:endParaRPr>
          </a:p>
        </p:txBody>
      </p:sp>
    </p:spTree>
    <p:extLst>
      <p:ext uri="{BB962C8B-B14F-4D97-AF65-F5344CB8AC3E}">
        <p14:creationId xmlns:p14="http://schemas.microsoft.com/office/powerpoint/2010/main" val="127875436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7"/>
          <p:cNvSpPr>
            <a:spLocks noGrp="1"/>
          </p:cNvSpPr>
          <p:nvPr>
            <p:ph type="title"/>
          </p:nvPr>
        </p:nvSpPr>
        <p:spPr/>
        <p:txBody>
          <a:bodyPr/>
          <a:lstStyle/>
          <a:p>
            <a:r>
              <a:rPr lang="en-US" smtClean="0">
                <a:solidFill>
                  <a:srgbClr val="FFFFCC"/>
                </a:solidFill>
              </a:rPr>
              <a:t>How Leaders Pray</a:t>
            </a:r>
            <a:br>
              <a:rPr lang="en-US" smtClean="0">
                <a:solidFill>
                  <a:srgbClr val="FFFFCC"/>
                </a:solidFill>
              </a:rPr>
            </a:br>
            <a:r>
              <a:rPr lang="en-US" sz="2000" smtClean="0">
                <a:solidFill>
                  <a:srgbClr val="FFFFCC"/>
                </a:solidFill>
              </a:rPr>
              <a:t>Praying Effectively in Pivotal Moments</a:t>
            </a:r>
            <a:endParaRPr lang="en-US" sz="3600" smtClean="0">
              <a:solidFill>
                <a:srgbClr val="FFFFCC"/>
              </a:solidFill>
            </a:endParaRPr>
          </a:p>
        </p:txBody>
      </p:sp>
      <p:sp>
        <p:nvSpPr>
          <p:cNvPr id="33795" name="Content Placeholder 8"/>
          <p:cNvSpPr>
            <a:spLocks noGrp="1"/>
          </p:cNvSpPr>
          <p:nvPr>
            <p:ph idx="1"/>
          </p:nvPr>
        </p:nvSpPr>
        <p:spPr>
          <a:xfrm>
            <a:off x="685800" y="2209800"/>
            <a:ext cx="7772400" cy="3886200"/>
          </a:xfrm>
        </p:spPr>
        <p:txBody>
          <a:bodyPr/>
          <a:lstStyle/>
          <a:p>
            <a:pPr algn="ctr">
              <a:buFontTx/>
              <a:buNone/>
            </a:pPr>
            <a:r>
              <a:rPr lang="en-US" sz="2400" b="1" smtClean="0">
                <a:solidFill>
                  <a:schemeClr val="bg1"/>
                </a:solidFill>
              </a:rPr>
              <a:t>An Example from the Bible</a:t>
            </a:r>
          </a:p>
          <a:p>
            <a:pPr algn="ctr">
              <a:buFontTx/>
              <a:buNone/>
            </a:pPr>
            <a:endParaRPr lang="en-US" sz="1000" b="1" smtClean="0">
              <a:solidFill>
                <a:schemeClr val="bg1"/>
              </a:solidFill>
            </a:endParaRPr>
          </a:p>
          <a:p>
            <a:r>
              <a:rPr lang="en-US" sz="1600" smtClean="0">
                <a:solidFill>
                  <a:schemeClr val="bg1"/>
                </a:solidFill>
              </a:rPr>
              <a:t>II Kings 3:5-18 tells the story of the army of Israel just before they faced the Moabites in battle. It was one more illustration of God's people missing a pivotal moment because they were caught up in themselves. Ancient Israel and two allies took their armies through the wilderness to face the Moabite army. After a week, however, they faced a crisis: they ran out of water.</a:t>
            </a:r>
          </a:p>
          <a:p>
            <a:r>
              <a:rPr lang="en-US" sz="1600" smtClean="0">
                <a:solidFill>
                  <a:schemeClr val="bg1"/>
                </a:solidFill>
              </a:rPr>
              <a:t>They decided to go to the prophet Elisha to seek God's help. They begged for water. As the prophet sought the Lord, He responded through Elisha and said in essence, I will give you water, but this is a small thing for Me. I will also give the Moabites into your hands!</a:t>
            </a:r>
          </a:p>
          <a:p>
            <a:r>
              <a:rPr lang="en-US" sz="1600" smtClean="0">
                <a:solidFill>
                  <a:schemeClr val="bg1"/>
                </a:solidFill>
              </a:rPr>
              <a:t>Sound familiar? In this pivotal moment, Israel asked for the wrong thing. They saw only the small picture. They sought only the solution to their immediate needs. They prayed a logistical prayer. They prayed for the water, not the war! Pivotal praying means we perceive crucial moments and how the future hinges on them.</a:t>
            </a:r>
          </a:p>
        </p:txBody>
      </p:sp>
      <p:sp>
        <p:nvSpPr>
          <p:cNvPr id="4"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T314.02           iteenchallenge.org               01 - 2012</a:t>
            </a:r>
            <a:endParaRPr lang="en-US" dirty="0">
              <a:solidFill>
                <a:schemeClr val="bg1"/>
              </a:solidFill>
            </a:endParaRPr>
          </a:p>
        </p:txBody>
      </p:sp>
      <p:sp>
        <p:nvSpPr>
          <p:cNvPr id="5"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17</a:t>
            </a:fld>
            <a:endParaRPr lang="en-US" dirty="0">
              <a:solidFill>
                <a:srgbClr val="000000"/>
              </a:solidFill>
            </a:endParaRPr>
          </a:p>
        </p:txBody>
      </p:sp>
    </p:spTree>
    <p:extLst>
      <p:ext uri="{BB962C8B-B14F-4D97-AF65-F5344CB8AC3E}">
        <p14:creationId xmlns:p14="http://schemas.microsoft.com/office/powerpoint/2010/main" val="379387160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7"/>
          <p:cNvSpPr>
            <a:spLocks noGrp="1"/>
          </p:cNvSpPr>
          <p:nvPr>
            <p:ph type="title"/>
          </p:nvPr>
        </p:nvSpPr>
        <p:spPr/>
        <p:txBody>
          <a:bodyPr/>
          <a:lstStyle/>
          <a:p>
            <a:r>
              <a:rPr lang="en-US" smtClean="0">
                <a:solidFill>
                  <a:srgbClr val="FFFFCC"/>
                </a:solidFill>
              </a:rPr>
              <a:t>How Leaders Pray</a:t>
            </a:r>
            <a:br>
              <a:rPr lang="en-US" smtClean="0">
                <a:solidFill>
                  <a:srgbClr val="FFFFCC"/>
                </a:solidFill>
              </a:rPr>
            </a:br>
            <a:r>
              <a:rPr lang="en-US" sz="2000" smtClean="0">
                <a:solidFill>
                  <a:srgbClr val="FFFFCC"/>
                </a:solidFill>
              </a:rPr>
              <a:t>Praying Effectively in Pivotal Moments</a:t>
            </a:r>
            <a:endParaRPr lang="en-US" sz="3600" smtClean="0">
              <a:solidFill>
                <a:srgbClr val="FFFFCC"/>
              </a:solidFill>
            </a:endParaRPr>
          </a:p>
        </p:txBody>
      </p:sp>
      <p:sp>
        <p:nvSpPr>
          <p:cNvPr id="6148" name="Content Placeholder 8"/>
          <p:cNvSpPr>
            <a:spLocks noGrp="1"/>
          </p:cNvSpPr>
          <p:nvPr>
            <p:ph idx="1"/>
          </p:nvPr>
        </p:nvSpPr>
        <p:spPr>
          <a:xfrm>
            <a:off x="685800" y="2209800"/>
            <a:ext cx="7772400" cy="3886200"/>
          </a:xfrm>
        </p:spPr>
        <p:txBody>
          <a:bodyPr/>
          <a:lstStyle/>
          <a:p>
            <a:pPr algn="ctr">
              <a:buFontTx/>
              <a:buNone/>
            </a:pPr>
            <a:r>
              <a:rPr lang="en-US" sz="2400" b="1" smtClean="0">
                <a:solidFill>
                  <a:schemeClr val="bg1"/>
                </a:solidFill>
              </a:rPr>
              <a:t>Observations on How Leaders Pray</a:t>
            </a:r>
          </a:p>
          <a:p>
            <a:pPr algn="ctr">
              <a:buFontTx/>
              <a:buNone/>
            </a:pPr>
            <a:endParaRPr lang="en-US" sz="2400" b="1" smtClean="0">
              <a:solidFill>
                <a:schemeClr val="bg1"/>
              </a:solidFill>
            </a:endParaRPr>
          </a:p>
          <a:p>
            <a:pPr>
              <a:buFontTx/>
              <a:buAutoNum type="arabicPeriod" startAt="5"/>
            </a:pPr>
            <a:r>
              <a:rPr lang="en-US" sz="2000" b="1" smtClean="0">
                <a:solidFill>
                  <a:schemeClr val="bg1"/>
                </a:solidFill>
              </a:rPr>
              <a:t>Effective leaders learn to pray __________.</a:t>
            </a:r>
          </a:p>
          <a:p>
            <a:pPr lvl="1"/>
            <a:r>
              <a:rPr lang="en-US" sz="1600" smtClean="0">
                <a:solidFill>
                  <a:schemeClr val="bg1"/>
                </a:solidFill>
              </a:rPr>
              <a:t>The fact is, most people pray, but most of us pray selfishly. In 1993 a survey was conducted among 2,000 church attendees asking questions about their prayer habits. If their answers are any reflection of the general population, we have a lot of room to grow. The top three prayer subjects of those surveyed were meals, personal and family safety, and personal blessings. The average person spent less than seven minutes a day in prayer.</a:t>
            </a:r>
          </a:p>
          <a:p>
            <a:pPr lvl="1"/>
            <a:r>
              <a:rPr lang="en-US" sz="1600" smtClean="0">
                <a:solidFill>
                  <a:schemeClr val="bg1"/>
                </a:solidFill>
              </a:rPr>
              <a:t>I am not saying this is evil, only that it is limited in potential. God yearns to accomplish so much more through our prayers, if we can only get on the same page He's on! Based upon your prayer life today, how would you do if you faced a pivotal moment?</a:t>
            </a:r>
          </a:p>
        </p:txBody>
      </p:sp>
      <p:sp>
        <p:nvSpPr>
          <p:cNvPr id="4" name="TextBox 3"/>
          <p:cNvSpPr txBox="1">
            <a:spLocks noChangeArrowheads="1"/>
          </p:cNvSpPr>
          <p:nvPr/>
        </p:nvSpPr>
        <p:spPr bwMode="auto">
          <a:xfrm>
            <a:off x="4876800" y="3048000"/>
            <a:ext cx="13716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ea typeface="MS PGothic" pitchFamily="34" charset="-128"/>
              </a:defRPr>
            </a:lvl1pPr>
            <a:lvl2pPr marL="742950" indent="-285750">
              <a:defRPr sz="2400">
                <a:solidFill>
                  <a:schemeClr val="tx1"/>
                </a:solidFill>
                <a:latin typeface="Arial" charset="0"/>
                <a:ea typeface="MS PGothic" pitchFamily="34" charset="-128"/>
              </a:defRPr>
            </a:lvl2pPr>
            <a:lvl3pPr marL="1143000" indent="-228600">
              <a:defRPr sz="2400">
                <a:solidFill>
                  <a:schemeClr val="tx1"/>
                </a:solidFill>
                <a:latin typeface="Arial" charset="0"/>
                <a:ea typeface="MS PGothic" pitchFamily="34" charset="-128"/>
              </a:defRPr>
            </a:lvl3pPr>
            <a:lvl4pPr marL="1600200" indent="-228600">
              <a:defRPr sz="2400">
                <a:solidFill>
                  <a:schemeClr val="tx1"/>
                </a:solidFill>
                <a:latin typeface="Arial" charset="0"/>
                <a:ea typeface="MS PGothic" pitchFamily="34" charset="-128"/>
              </a:defRPr>
            </a:lvl4pPr>
            <a:lvl5pPr marL="2057400" indent="-228600">
              <a:defRPr sz="2400">
                <a:solidFill>
                  <a:schemeClr val="tx1"/>
                </a:solidFill>
                <a:latin typeface="Arial" charset="0"/>
                <a:ea typeface="MS PGothic" pitchFamily="34" charset="-128"/>
              </a:defRPr>
            </a:lvl5pPr>
            <a:lvl6pPr marL="2514600" indent="-228600" eaLnBrk="0" fontAlgn="base" hangingPunct="0">
              <a:spcBef>
                <a:spcPct val="0"/>
              </a:spcBef>
              <a:spcAft>
                <a:spcPct val="0"/>
              </a:spcAft>
              <a:defRPr sz="2400">
                <a:solidFill>
                  <a:schemeClr val="tx1"/>
                </a:solidFill>
                <a:latin typeface="Arial" charset="0"/>
                <a:ea typeface="MS PGothic" pitchFamily="34" charset="-128"/>
              </a:defRPr>
            </a:lvl6pPr>
            <a:lvl7pPr marL="2971800" indent="-228600" eaLnBrk="0" fontAlgn="base" hangingPunct="0">
              <a:spcBef>
                <a:spcPct val="0"/>
              </a:spcBef>
              <a:spcAft>
                <a:spcPct val="0"/>
              </a:spcAft>
              <a:defRPr sz="2400">
                <a:solidFill>
                  <a:schemeClr val="tx1"/>
                </a:solidFill>
                <a:latin typeface="Arial" charset="0"/>
                <a:ea typeface="MS PGothic" pitchFamily="34" charset="-128"/>
              </a:defRPr>
            </a:lvl7pPr>
            <a:lvl8pPr marL="3429000" indent="-228600" eaLnBrk="0" fontAlgn="base" hangingPunct="0">
              <a:spcBef>
                <a:spcPct val="0"/>
              </a:spcBef>
              <a:spcAft>
                <a:spcPct val="0"/>
              </a:spcAft>
              <a:defRPr sz="2400">
                <a:solidFill>
                  <a:schemeClr val="tx1"/>
                </a:solidFill>
                <a:latin typeface="Arial" charset="0"/>
                <a:ea typeface="MS PGothic" pitchFamily="34" charset="-128"/>
              </a:defRPr>
            </a:lvl8pPr>
            <a:lvl9pPr marL="3886200" indent="-228600" eaLnBrk="0" fontAlgn="base" hangingPunct="0">
              <a:spcBef>
                <a:spcPct val="0"/>
              </a:spcBef>
              <a:spcAft>
                <a:spcPct val="0"/>
              </a:spcAft>
              <a:defRPr sz="2400">
                <a:solidFill>
                  <a:schemeClr val="tx1"/>
                </a:solidFill>
                <a:latin typeface="Arial" charset="0"/>
                <a:ea typeface="MS PGothic" pitchFamily="34" charset="-128"/>
              </a:defRPr>
            </a:lvl9pPr>
          </a:lstStyle>
          <a:p>
            <a:r>
              <a:rPr lang="en-US" sz="2000">
                <a:solidFill>
                  <a:srgbClr val="FFFFCC"/>
                </a:solidFill>
              </a:rPr>
              <a:t>unselfishly</a:t>
            </a:r>
          </a:p>
        </p:txBody>
      </p:sp>
      <p:sp>
        <p:nvSpPr>
          <p:cNvPr id="5"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T314.02           iteenchallenge.org               01 - 2012</a:t>
            </a:r>
            <a:endParaRPr lang="en-US" dirty="0">
              <a:solidFill>
                <a:schemeClr val="bg1"/>
              </a:solidFill>
            </a:endParaRPr>
          </a:p>
        </p:txBody>
      </p:sp>
      <p:sp>
        <p:nvSpPr>
          <p:cNvPr id="6"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18</a:t>
            </a:fld>
            <a:endParaRPr lang="en-US" dirty="0">
              <a:solidFill>
                <a:srgbClr val="000000"/>
              </a:solidFill>
            </a:endParaRPr>
          </a:p>
        </p:txBody>
      </p:sp>
    </p:spTree>
    <p:extLst>
      <p:ext uri="{BB962C8B-B14F-4D97-AF65-F5344CB8AC3E}">
        <p14:creationId xmlns:p14="http://schemas.microsoft.com/office/powerpoint/2010/main" val="369563634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148">
                                            <p:txEl>
                                              <p:pRg st="2" end="2"/>
                                            </p:txEl>
                                          </p:spTgt>
                                        </p:tgtEl>
                                        <p:attrNameLst>
                                          <p:attrName>style.visibility</p:attrName>
                                        </p:attrNameLst>
                                      </p:cBhvr>
                                      <p:to>
                                        <p:strVal val="visible"/>
                                      </p:to>
                                    </p:set>
                                    <p:anim calcmode="lin" valueType="num">
                                      <p:cBhvr additive="base">
                                        <p:cTn id="7" dur="500" fill="hold"/>
                                        <p:tgtEl>
                                          <p:spTgt spid="6148">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14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additive="base">
                                        <p:cTn id="1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148">
                                            <p:txEl>
                                              <p:pRg st="3" end="3"/>
                                            </p:txEl>
                                          </p:spTgt>
                                        </p:tgtEl>
                                        <p:attrNameLst>
                                          <p:attrName>style.visibility</p:attrName>
                                        </p:attrNameLst>
                                      </p:cBhvr>
                                      <p:to>
                                        <p:strVal val="visible"/>
                                      </p:to>
                                    </p:set>
                                    <p:anim calcmode="lin" valueType="num">
                                      <p:cBhvr additive="base">
                                        <p:cTn id="19" dur="500" fill="hold"/>
                                        <p:tgtEl>
                                          <p:spTgt spid="6148">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148">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148">
                                            <p:txEl>
                                              <p:pRg st="4" end="4"/>
                                            </p:txEl>
                                          </p:spTgt>
                                        </p:tgtEl>
                                        <p:attrNameLst>
                                          <p:attrName>style.visibility</p:attrName>
                                        </p:attrNameLst>
                                      </p:cBhvr>
                                      <p:to>
                                        <p:strVal val="visible"/>
                                      </p:to>
                                    </p:set>
                                    <p:anim calcmode="lin" valueType="num">
                                      <p:cBhvr additive="base">
                                        <p:cTn id="25" dur="500" fill="hold"/>
                                        <p:tgtEl>
                                          <p:spTgt spid="6148">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148">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8" grpId="0" uiExpand="1" build="p"/>
      <p:bldP spid="4" grpId="0" uiExpand="1" build="allAtOnce"/>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7"/>
          <p:cNvSpPr>
            <a:spLocks noGrp="1"/>
          </p:cNvSpPr>
          <p:nvPr>
            <p:ph type="title"/>
          </p:nvPr>
        </p:nvSpPr>
        <p:spPr/>
        <p:txBody>
          <a:bodyPr/>
          <a:lstStyle/>
          <a:p>
            <a:r>
              <a:rPr lang="en-US" smtClean="0">
                <a:solidFill>
                  <a:srgbClr val="FFFFCC"/>
                </a:solidFill>
              </a:rPr>
              <a:t>How Leaders Pray</a:t>
            </a:r>
            <a:br>
              <a:rPr lang="en-US" smtClean="0">
                <a:solidFill>
                  <a:srgbClr val="FFFFCC"/>
                </a:solidFill>
              </a:rPr>
            </a:br>
            <a:r>
              <a:rPr lang="en-US" sz="2000" smtClean="0">
                <a:solidFill>
                  <a:srgbClr val="FFFFCC"/>
                </a:solidFill>
              </a:rPr>
              <a:t>Praying Effectively in Pivotal Moments</a:t>
            </a:r>
            <a:endParaRPr lang="en-US" sz="3600" smtClean="0">
              <a:solidFill>
                <a:srgbClr val="FFFFCC"/>
              </a:solidFill>
            </a:endParaRPr>
          </a:p>
        </p:txBody>
      </p:sp>
      <p:sp>
        <p:nvSpPr>
          <p:cNvPr id="6148" name="Content Placeholder 8"/>
          <p:cNvSpPr>
            <a:spLocks noGrp="1"/>
          </p:cNvSpPr>
          <p:nvPr>
            <p:ph idx="1"/>
          </p:nvPr>
        </p:nvSpPr>
        <p:spPr>
          <a:xfrm>
            <a:off x="685800" y="2209800"/>
            <a:ext cx="7772400" cy="3886200"/>
          </a:xfrm>
        </p:spPr>
        <p:txBody>
          <a:bodyPr/>
          <a:lstStyle/>
          <a:p>
            <a:pPr algn="ctr">
              <a:buFontTx/>
              <a:buNone/>
            </a:pPr>
            <a:r>
              <a:rPr lang="en-US" sz="2400" b="1" smtClean="0">
                <a:solidFill>
                  <a:schemeClr val="bg1"/>
                </a:solidFill>
              </a:rPr>
              <a:t>Observations on How Leaders Pray</a:t>
            </a:r>
          </a:p>
          <a:p>
            <a:pPr algn="ctr">
              <a:buFontTx/>
              <a:buNone/>
            </a:pPr>
            <a:endParaRPr lang="en-US" sz="1000" b="1" smtClean="0">
              <a:solidFill>
                <a:schemeClr val="bg1"/>
              </a:solidFill>
            </a:endParaRPr>
          </a:p>
          <a:p>
            <a:pPr>
              <a:buFontTx/>
              <a:buAutoNum type="arabicPeriod" startAt="6"/>
            </a:pPr>
            <a:r>
              <a:rPr lang="en-US" sz="2000" b="1" smtClean="0">
                <a:solidFill>
                  <a:schemeClr val="bg1"/>
                </a:solidFill>
              </a:rPr>
              <a:t>Effective leaders don't pursue eloquence, but simply ________ with God's heart.</a:t>
            </a:r>
          </a:p>
          <a:p>
            <a:pPr lvl="1"/>
            <a:r>
              <a:rPr lang="en-US" sz="1600" smtClean="0">
                <a:solidFill>
                  <a:schemeClr val="bg1"/>
                </a:solidFill>
              </a:rPr>
              <a:t>Pivotal prayer has more to do with the posture of your heart when you pray than the words you choose. It is the expression of your heart aligned with God's heart to fulfill His purposes in your circumstance. It may also be the difference between connecting and not connecting with God. Not all prayers connect with Him. </a:t>
            </a:r>
          </a:p>
          <a:p>
            <a:pPr lvl="1"/>
            <a:r>
              <a:rPr lang="en-US" sz="1600" smtClean="0">
                <a:solidFill>
                  <a:schemeClr val="bg1"/>
                </a:solidFill>
              </a:rPr>
              <a:t>Do you remember the Publican and the Pharisee in Luke 18:10-14? One connected with God; the other didn't, even though his words were beautiful.</a:t>
            </a:r>
          </a:p>
        </p:txBody>
      </p:sp>
      <p:sp>
        <p:nvSpPr>
          <p:cNvPr id="4" name="TextBox 3"/>
          <p:cNvSpPr txBox="1">
            <a:spLocks noChangeArrowheads="1"/>
          </p:cNvSpPr>
          <p:nvPr/>
        </p:nvSpPr>
        <p:spPr bwMode="auto">
          <a:xfrm>
            <a:off x="1143000" y="3124200"/>
            <a:ext cx="12192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ea typeface="MS PGothic" pitchFamily="34" charset="-128"/>
              </a:defRPr>
            </a:lvl1pPr>
            <a:lvl2pPr marL="742950" indent="-285750">
              <a:defRPr sz="2400">
                <a:solidFill>
                  <a:schemeClr val="tx1"/>
                </a:solidFill>
                <a:latin typeface="Arial" charset="0"/>
                <a:ea typeface="MS PGothic" pitchFamily="34" charset="-128"/>
              </a:defRPr>
            </a:lvl2pPr>
            <a:lvl3pPr marL="1143000" indent="-228600">
              <a:defRPr sz="2400">
                <a:solidFill>
                  <a:schemeClr val="tx1"/>
                </a:solidFill>
                <a:latin typeface="Arial" charset="0"/>
                <a:ea typeface="MS PGothic" pitchFamily="34" charset="-128"/>
              </a:defRPr>
            </a:lvl3pPr>
            <a:lvl4pPr marL="1600200" indent="-228600">
              <a:defRPr sz="2400">
                <a:solidFill>
                  <a:schemeClr val="tx1"/>
                </a:solidFill>
                <a:latin typeface="Arial" charset="0"/>
                <a:ea typeface="MS PGothic" pitchFamily="34" charset="-128"/>
              </a:defRPr>
            </a:lvl4pPr>
            <a:lvl5pPr marL="2057400" indent="-228600">
              <a:defRPr sz="2400">
                <a:solidFill>
                  <a:schemeClr val="tx1"/>
                </a:solidFill>
                <a:latin typeface="Arial" charset="0"/>
                <a:ea typeface="MS PGothic" pitchFamily="34" charset="-128"/>
              </a:defRPr>
            </a:lvl5pPr>
            <a:lvl6pPr marL="2514600" indent="-228600" eaLnBrk="0" fontAlgn="base" hangingPunct="0">
              <a:spcBef>
                <a:spcPct val="0"/>
              </a:spcBef>
              <a:spcAft>
                <a:spcPct val="0"/>
              </a:spcAft>
              <a:defRPr sz="2400">
                <a:solidFill>
                  <a:schemeClr val="tx1"/>
                </a:solidFill>
                <a:latin typeface="Arial" charset="0"/>
                <a:ea typeface="MS PGothic" pitchFamily="34" charset="-128"/>
              </a:defRPr>
            </a:lvl6pPr>
            <a:lvl7pPr marL="2971800" indent="-228600" eaLnBrk="0" fontAlgn="base" hangingPunct="0">
              <a:spcBef>
                <a:spcPct val="0"/>
              </a:spcBef>
              <a:spcAft>
                <a:spcPct val="0"/>
              </a:spcAft>
              <a:defRPr sz="2400">
                <a:solidFill>
                  <a:schemeClr val="tx1"/>
                </a:solidFill>
                <a:latin typeface="Arial" charset="0"/>
                <a:ea typeface="MS PGothic" pitchFamily="34" charset="-128"/>
              </a:defRPr>
            </a:lvl7pPr>
            <a:lvl8pPr marL="3429000" indent="-228600" eaLnBrk="0" fontAlgn="base" hangingPunct="0">
              <a:spcBef>
                <a:spcPct val="0"/>
              </a:spcBef>
              <a:spcAft>
                <a:spcPct val="0"/>
              </a:spcAft>
              <a:defRPr sz="2400">
                <a:solidFill>
                  <a:schemeClr val="tx1"/>
                </a:solidFill>
                <a:latin typeface="Arial" charset="0"/>
                <a:ea typeface="MS PGothic" pitchFamily="34" charset="-128"/>
              </a:defRPr>
            </a:lvl8pPr>
            <a:lvl9pPr marL="3886200" indent="-228600" eaLnBrk="0" fontAlgn="base" hangingPunct="0">
              <a:spcBef>
                <a:spcPct val="0"/>
              </a:spcBef>
              <a:spcAft>
                <a:spcPct val="0"/>
              </a:spcAft>
              <a:defRPr sz="2400">
                <a:solidFill>
                  <a:schemeClr val="tx1"/>
                </a:solidFill>
                <a:latin typeface="Arial" charset="0"/>
                <a:ea typeface="MS PGothic" pitchFamily="34" charset="-128"/>
              </a:defRPr>
            </a:lvl9pPr>
          </a:lstStyle>
          <a:p>
            <a:r>
              <a:rPr lang="en-US" sz="2000">
                <a:solidFill>
                  <a:srgbClr val="FFFFCC"/>
                </a:solidFill>
              </a:rPr>
              <a:t>connect</a:t>
            </a:r>
          </a:p>
        </p:txBody>
      </p:sp>
      <p:sp>
        <p:nvSpPr>
          <p:cNvPr id="5"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T314.02           iteenchallenge.org               01 - 2012</a:t>
            </a:r>
            <a:endParaRPr lang="en-US" dirty="0">
              <a:solidFill>
                <a:schemeClr val="bg1"/>
              </a:solidFill>
            </a:endParaRPr>
          </a:p>
        </p:txBody>
      </p:sp>
      <p:sp>
        <p:nvSpPr>
          <p:cNvPr id="6"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19</a:t>
            </a:fld>
            <a:endParaRPr lang="en-US" dirty="0">
              <a:solidFill>
                <a:srgbClr val="000000"/>
              </a:solidFill>
            </a:endParaRPr>
          </a:p>
        </p:txBody>
      </p:sp>
    </p:spTree>
    <p:extLst>
      <p:ext uri="{BB962C8B-B14F-4D97-AF65-F5344CB8AC3E}">
        <p14:creationId xmlns:p14="http://schemas.microsoft.com/office/powerpoint/2010/main" val="34998541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148">
                                            <p:txEl>
                                              <p:pRg st="2" end="2"/>
                                            </p:txEl>
                                          </p:spTgt>
                                        </p:tgtEl>
                                        <p:attrNameLst>
                                          <p:attrName>style.visibility</p:attrName>
                                        </p:attrNameLst>
                                      </p:cBhvr>
                                      <p:to>
                                        <p:strVal val="visible"/>
                                      </p:to>
                                    </p:set>
                                    <p:anim calcmode="lin" valueType="num">
                                      <p:cBhvr additive="base">
                                        <p:cTn id="7" dur="500" fill="hold"/>
                                        <p:tgtEl>
                                          <p:spTgt spid="6148">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14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additive="base">
                                        <p:cTn id="1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148">
                                            <p:txEl>
                                              <p:pRg st="3" end="3"/>
                                            </p:txEl>
                                          </p:spTgt>
                                        </p:tgtEl>
                                        <p:attrNameLst>
                                          <p:attrName>style.visibility</p:attrName>
                                        </p:attrNameLst>
                                      </p:cBhvr>
                                      <p:to>
                                        <p:strVal val="visible"/>
                                      </p:to>
                                    </p:set>
                                    <p:anim calcmode="lin" valueType="num">
                                      <p:cBhvr additive="base">
                                        <p:cTn id="19" dur="500" fill="hold"/>
                                        <p:tgtEl>
                                          <p:spTgt spid="6148">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148">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148">
                                            <p:txEl>
                                              <p:pRg st="4" end="4"/>
                                            </p:txEl>
                                          </p:spTgt>
                                        </p:tgtEl>
                                        <p:attrNameLst>
                                          <p:attrName>style.visibility</p:attrName>
                                        </p:attrNameLst>
                                      </p:cBhvr>
                                      <p:to>
                                        <p:strVal val="visible"/>
                                      </p:to>
                                    </p:set>
                                    <p:anim calcmode="lin" valueType="num">
                                      <p:cBhvr additive="base">
                                        <p:cTn id="25" dur="500" fill="hold"/>
                                        <p:tgtEl>
                                          <p:spTgt spid="6148">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148">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8" grpId="0" uiExpand="1" build="p"/>
      <p:bldP spid="4" grpId="0" uiExpand="1" build="allAtOnce"/>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Title 7"/>
          <p:cNvSpPr>
            <a:spLocks noGrp="1"/>
          </p:cNvSpPr>
          <p:nvPr>
            <p:ph type="title"/>
          </p:nvPr>
        </p:nvSpPr>
        <p:spPr/>
        <p:txBody>
          <a:bodyPr/>
          <a:lstStyle/>
          <a:p>
            <a:r>
              <a:rPr lang="en-US" dirty="0" smtClean="0">
                <a:solidFill>
                  <a:srgbClr val="FFFFCC"/>
                </a:solidFill>
              </a:rPr>
              <a:t>How Leaders Pray</a:t>
            </a:r>
            <a:br>
              <a:rPr lang="en-US" dirty="0" smtClean="0">
                <a:solidFill>
                  <a:srgbClr val="FFFFCC"/>
                </a:solidFill>
              </a:rPr>
            </a:br>
            <a:r>
              <a:rPr lang="en-US" sz="2000" dirty="0" smtClean="0">
                <a:solidFill>
                  <a:srgbClr val="FFFFCC"/>
                </a:solidFill>
              </a:rPr>
              <a:t>Praying Effectively in Pivotal Moments</a:t>
            </a:r>
            <a:endParaRPr lang="en-US" sz="3600" dirty="0" smtClean="0">
              <a:solidFill>
                <a:srgbClr val="FFFFCC"/>
              </a:solidFill>
            </a:endParaRPr>
          </a:p>
        </p:txBody>
      </p:sp>
      <p:sp>
        <p:nvSpPr>
          <p:cNvPr id="21508" name="Content Placeholder 8"/>
          <p:cNvSpPr>
            <a:spLocks noGrp="1"/>
          </p:cNvSpPr>
          <p:nvPr>
            <p:ph idx="1"/>
          </p:nvPr>
        </p:nvSpPr>
        <p:spPr>
          <a:xfrm>
            <a:off x="685800" y="2209800"/>
            <a:ext cx="7772400" cy="3886200"/>
          </a:xfrm>
        </p:spPr>
        <p:txBody>
          <a:bodyPr/>
          <a:lstStyle/>
          <a:p>
            <a:pPr algn="ctr">
              <a:buFontTx/>
              <a:buNone/>
            </a:pPr>
            <a:r>
              <a:rPr lang="en-US" i="1" smtClean="0">
                <a:solidFill>
                  <a:srgbClr val="FFFF99"/>
                </a:solidFill>
              </a:rPr>
              <a:t>“Now Jesus was telling them a parable to show that at all times they ought to pray and not to lose heart.” </a:t>
            </a:r>
          </a:p>
          <a:p>
            <a:pPr algn="ctr">
              <a:buFontTx/>
              <a:buNone/>
            </a:pPr>
            <a:r>
              <a:rPr lang="en-US" sz="1400" i="1" smtClean="0">
                <a:solidFill>
                  <a:srgbClr val="FFFF99"/>
                </a:solidFill>
              </a:rPr>
              <a:t>(Luke 18:1)</a:t>
            </a:r>
            <a:endParaRPr lang="en-US" smtClean="0">
              <a:solidFill>
                <a:srgbClr val="FFFF99"/>
              </a:solidFill>
            </a:endParaRP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77000" y="5105400"/>
            <a:ext cx="2343911" cy="1362739"/>
          </a:xfrm>
          <a:prstGeom prst="rect">
            <a:avLst/>
          </a:prstGeom>
        </p:spPr>
      </p:pic>
      <p:sp>
        <p:nvSpPr>
          <p:cNvPr id="6"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T314.02           iteenchallenge.org               01 - 2012</a:t>
            </a:r>
            <a:endParaRPr lang="en-US" dirty="0">
              <a:solidFill>
                <a:schemeClr val="bg1"/>
              </a:solidFill>
            </a:endParaRPr>
          </a:p>
        </p:txBody>
      </p:sp>
      <p:sp>
        <p:nvSpPr>
          <p:cNvPr id="7"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2</a:t>
            </a:fld>
            <a:endParaRPr lang="en-US" dirty="0">
              <a:solidFill>
                <a:srgbClr val="000000"/>
              </a:solidFill>
            </a:endParaRPr>
          </a:p>
        </p:txBody>
      </p:sp>
    </p:spTree>
    <p:extLst>
      <p:ext uri="{BB962C8B-B14F-4D97-AF65-F5344CB8AC3E}">
        <p14:creationId xmlns:p14="http://schemas.microsoft.com/office/powerpoint/2010/main" val="321752096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7"/>
          <p:cNvSpPr>
            <a:spLocks noGrp="1"/>
          </p:cNvSpPr>
          <p:nvPr>
            <p:ph type="title"/>
          </p:nvPr>
        </p:nvSpPr>
        <p:spPr/>
        <p:txBody>
          <a:bodyPr/>
          <a:lstStyle/>
          <a:p>
            <a:r>
              <a:rPr lang="en-US" smtClean="0">
                <a:solidFill>
                  <a:srgbClr val="FFFFCC"/>
                </a:solidFill>
              </a:rPr>
              <a:t>How Leaders Pray</a:t>
            </a:r>
            <a:br>
              <a:rPr lang="en-US" smtClean="0">
                <a:solidFill>
                  <a:srgbClr val="FFFFCC"/>
                </a:solidFill>
              </a:rPr>
            </a:br>
            <a:r>
              <a:rPr lang="en-US" sz="2000" smtClean="0">
                <a:solidFill>
                  <a:srgbClr val="FFFFCC"/>
                </a:solidFill>
              </a:rPr>
              <a:t>Praying Effectively in Pivotal Moments</a:t>
            </a:r>
            <a:endParaRPr lang="en-US" sz="3600" smtClean="0">
              <a:solidFill>
                <a:srgbClr val="FFFFCC"/>
              </a:solidFill>
            </a:endParaRPr>
          </a:p>
        </p:txBody>
      </p:sp>
      <p:sp>
        <p:nvSpPr>
          <p:cNvPr id="6148" name="Content Placeholder 8"/>
          <p:cNvSpPr>
            <a:spLocks noGrp="1"/>
          </p:cNvSpPr>
          <p:nvPr>
            <p:ph idx="1"/>
          </p:nvPr>
        </p:nvSpPr>
        <p:spPr>
          <a:xfrm>
            <a:off x="685800" y="2209800"/>
            <a:ext cx="7772400" cy="3886200"/>
          </a:xfrm>
        </p:spPr>
        <p:txBody>
          <a:bodyPr/>
          <a:lstStyle/>
          <a:p>
            <a:pPr algn="ctr">
              <a:buFontTx/>
              <a:buNone/>
            </a:pPr>
            <a:r>
              <a:rPr lang="en-US" sz="2400" b="1" smtClean="0">
                <a:solidFill>
                  <a:schemeClr val="bg1"/>
                </a:solidFill>
              </a:rPr>
              <a:t>Observations on How Leaders Pray</a:t>
            </a:r>
          </a:p>
          <a:p>
            <a:pPr algn="ctr">
              <a:buFontTx/>
              <a:buNone/>
            </a:pPr>
            <a:endParaRPr lang="en-US" sz="1000" b="1" smtClean="0">
              <a:solidFill>
                <a:schemeClr val="bg1"/>
              </a:solidFill>
            </a:endParaRPr>
          </a:p>
          <a:p>
            <a:pPr>
              <a:buFontTx/>
              <a:buAutoNum type="arabicPeriod" startAt="7"/>
            </a:pPr>
            <a:r>
              <a:rPr lang="en-US" sz="2000" b="1" smtClean="0">
                <a:solidFill>
                  <a:schemeClr val="bg1"/>
                </a:solidFill>
              </a:rPr>
              <a:t>Effective leaders learn to pray from _________ , not maintenance.</a:t>
            </a:r>
          </a:p>
          <a:p>
            <a:pPr lvl="1"/>
            <a:r>
              <a:rPr lang="en-US" sz="1600" smtClean="0">
                <a:solidFill>
                  <a:schemeClr val="bg1"/>
                </a:solidFill>
              </a:rPr>
              <a:t>Perhaps this is the top reason why leaders need to understand pivotal praying. It means staying focused on the mission, even in crisis; staying in relationship with God when it is easier to pray out of familiar routines; playing offense, not merely defense in our prayer time. </a:t>
            </a:r>
          </a:p>
          <a:p>
            <a:pPr lvl="1"/>
            <a:r>
              <a:rPr lang="en-US" sz="1600" smtClean="0">
                <a:solidFill>
                  <a:schemeClr val="bg1"/>
                </a:solidFill>
              </a:rPr>
              <a:t>Think with me for a moment about Jesus in Gethsemane. If there was ever a moment He was tempted to shift into idle and pray a logistical prayer, it was in the Garden of Gethsemane. Hours away from torture and death, Jesus considers the temptation: </a:t>
            </a:r>
            <a:r>
              <a:rPr lang="en-US" sz="1600" i="1" smtClean="0">
                <a:solidFill>
                  <a:schemeClr val="bg1"/>
                </a:solidFill>
              </a:rPr>
              <a:t>“My Father, if it is possible, may this cup be taken from Me.” This </a:t>
            </a:r>
            <a:r>
              <a:rPr lang="en-US" sz="1600" smtClean="0">
                <a:solidFill>
                  <a:schemeClr val="bg1"/>
                </a:solidFill>
              </a:rPr>
              <a:t>is a normal reaction to His situation. However, He then added a strategic phrase:</a:t>
            </a:r>
          </a:p>
          <a:p>
            <a:pPr lvl="2"/>
            <a:r>
              <a:rPr lang="en-US" sz="1200" i="1" smtClean="0">
                <a:solidFill>
                  <a:srgbClr val="FFFF99"/>
                </a:solidFill>
              </a:rPr>
              <a:t>“Yet, not as I will, but as You will.” (Matthew 26:39) </a:t>
            </a:r>
            <a:r>
              <a:rPr lang="en-US" sz="1200" i="1" smtClean="0">
                <a:solidFill>
                  <a:schemeClr val="bg1"/>
                </a:solidFill>
              </a:rPr>
              <a:t>It was a pivotal moment. Jesus </a:t>
            </a:r>
            <a:r>
              <a:rPr lang="en-US" sz="1200" smtClean="0">
                <a:solidFill>
                  <a:schemeClr val="bg1"/>
                </a:solidFill>
              </a:rPr>
              <a:t>stayed on mission in His prayer.</a:t>
            </a:r>
          </a:p>
        </p:txBody>
      </p:sp>
      <p:sp>
        <p:nvSpPr>
          <p:cNvPr id="4" name="TextBox 3"/>
          <p:cNvSpPr txBox="1">
            <a:spLocks noChangeArrowheads="1"/>
          </p:cNvSpPr>
          <p:nvPr/>
        </p:nvSpPr>
        <p:spPr bwMode="auto">
          <a:xfrm>
            <a:off x="5486400" y="2819400"/>
            <a:ext cx="12954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ea typeface="MS PGothic" pitchFamily="34" charset="-128"/>
              </a:defRPr>
            </a:lvl1pPr>
            <a:lvl2pPr marL="742950" indent="-285750">
              <a:defRPr sz="2400">
                <a:solidFill>
                  <a:schemeClr val="tx1"/>
                </a:solidFill>
                <a:latin typeface="Arial" charset="0"/>
                <a:ea typeface="MS PGothic" pitchFamily="34" charset="-128"/>
              </a:defRPr>
            </a:lvl2pPr>
            <a:lvl3pPr marL="1143000" indent="-228600">
              <a:defRPr sz="2400">
                <a:solidFill>
                  <a:schemeClr val="tx1"/>
                </a:solidFill>
                <a:latin typeface="Arial" charset="0"/>
                <a:ea typeface="MS PGothic" pitchFamily="34" charset="-128"/>
              </a:defRPr>
            </a:lvl3pPr>
            <a:lvl4pPr marL="1600200" indent="-228600">
              <a:defRPr sz="2400">
                <a:solidFill>
                  <a:schemeClr val="tx1"/>
                </a:solidFill>
                <a:latin typeface="Arial" charset="0"/>
                <a:ea typeface="MS PGothic" pitchFamily="34" charset="-128"/>
              </a:defRPr>
            </a:lvl4pPr>
            <a:lvl5pPr marL="2057400" indent="-228600">
              <a:defRPr sz="2400">
                <a:solidFill>
                  <a:schemeClr val="tx1"/>
                </a:solidFill>
                <a:latin typeface="Arial" charset="0"/>
                <a:ea typeface="MS PGothic" pitchFamily="34" charset="-128"/>
              </a:defRPr>
            </a:lvl5pPr>
            <a:lvl6pPr marL="2514600" indent="-228600" eaLnBrk="0" fontAlgn="base" hangingPunct="0">
              <a:spcBef>
                <a:spcPct val="0"/>
              </a:spcBef>
              <a:spcAft>
                <a:spcPct val="0"/>
              </a:spcAft>
              <a:defRPr sz="2400">
                <a:solidFill>
                  <a:schemeClr val="tx1"/>
                </a:solidFill>
                <a:latin typeface="Arial" charset="0"/>
                <a:ea typeface="MS PGothic" pitchFamily="34" charset="-128"/>
              </a:defRPr>
            </a:lvl6pPr>
            <a:lvl7pPr marL="2971800" indent="-228600" eaLnBrk="0" fontAlgn="base" hangingPunct="0">
              <a:spcBef>
                <a:spcPct val="0"/>
              </a:spcBef>
              <a:spcAft>
                <a:spcPct val="0"/>
              </a:spcAft>
              <a:defRPr sz="2400">
                <a:solidFill>
                  <a:schemeClr val="tx1"/>
                </a:solidFill>
                <a:latin typeface="Arial" charset="0"/>
                <a:ea typeface="MS PGothic" pitchFamily="34" charset="-128"/>
              </a:defRPr>
            </a:lvl7pPr>
            <a:lvl8pPr marL="3429000" indent="-228600" eaLnBrk="0" fontAlgn="base" hangingPunct="0">
              <a:spcBef>
                <a:spcPct val="0"/>
              </a:spcBef>
              <a:spcAft>
                <a:spcPct val="0"/>
              </a:spcAft>
              <a:defRPr sz="2400">
                <a:solidFill>
                  <a:schemeClr val="tx1"/>
                </a:solidFill>
                <a:latin typeface="Arial" charset="0"/>
                <a:ea typeface="MS PGothic" pitchFamily="34" charset="-128"/>
              </a:defRPr>
            </a:lvl8pPr>
            <a:lvl9pPr marL="3886200" indent="-228600" eaLnBrk="0" fontAlgn="base" hangingPunct="0">
              <a:spcBef>
                <a:spcPct val="0"/>
              </a:spcBef>
              <a:spcAft>
                <a:spcPct val="0"/>
              </a:spcAft>
              <a:defRPr sz="2400">
                <a:solidFill>
                  <a:schemeClr val="tx1"/>
                </a:solidFill>
                <a:latin typeface="Arial" charset="0"/>
                <a:ea typeface="MS PGothic" pitchFamily="34" charset="-128"/>
              </a:defRPr>
            </a:lvl9pPr>
          </a:lstStyle>
          <a:p>
            <a:r>
              <a:rPr lang="en-US" sz="2000">
                <a:solidFill>
                  <a:srgbClr val="FFFFCC"/>
                </a:solidFill>
              </a:rPr>
              <a:t>mission</a:t>
            </a:r>
          </a:p>
        </p:txBody>
      </p:sp>
      <p:sp>
        <p:nvSpPr>
          <p:cNvPr id="5"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T314.02           iteenchallenge.org               01 - 2012</a:t>
            </a:r>
            <a:endParaRPr lang="en-US" dirty="0">
              <a:solidFill>
                <a:schemeClr val="bg1"/>
              </a:solidFill>
            </a:endParaRPr>
          </a:p>
        </p:txBody>
      </p:sp>
      <p:sp>
        <p:nvSpPr>
          <p:cNvPr id="6"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20</a:t>
            </a:fld>
            <a:endParaRPr lang="en-US" dirty="0">
              <a:solidFill>
                <a:srgbClr val="000000"/>
              </a:solidFill>
            </a:endParaRPr>
          </a:p>
        </p:txBody>
      </p:sp>
    </p:spTree>
    <p:extLst>
      <p:ext uri="{BB962C8B-B14F-4D97-AF65-F5344CB8AC3E}">
        <p14:creationId xmlns:p14="http://schemas.microsoft.com/office/powerpoint/2010/main" val="22594118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148">
                                            <p:txEl>
                                              <p:pRg st="2" end="2"/>
                                            </p:txEl>
                                          </p:spTgt>
                                        </p:tgtEl>
                                        <p:attrNameLst>
                                          <p:attrName>style.visibility</p:attrName>
                                        </p:attrNameLst>
                                      </p:cBhvr>
                                      <p:to>
                                        <p:strVal val="visible"/>
                                      </p:to>
                                    </p:set>
                                    <p:anim calcmode="lin" valueType="num">
                                      <p:cBhvr additive="base">
                                        <p:cTn id="7" dur="500" fill="hold"/>
                                        <p:tgtEl>
                                          <p:spTgt spid="6148">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14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additive="base">
                                        <p:cTn id="1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148">
                                            <p:txEl>
                                              <p:pRg st="3" end="3"/>
                                            </p:txEl>
                                          </p:spTgt>
                                        </p:tgtEl>
                                        <p:attrNameLst>
                                          <p:attrName>style.visibility</p:attrName>
                                        </p:attrNameLst>
                                      </p:cBhvr>
                                      <p:to>
                                        <p:strVal val="visible"/>
                                      </p:to>
                                    </p:set>
                                    <p:anim calcmode="lin" valueType="num">
                                      <p:cBhvr additive="base">
                                        <p:cTn id="19" dur="500" fill="hold"/>
                                        <p:tgtEl>
                                          <p:spTgt spid="6148">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148">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148">
                                            <p:txEl>
                                              <p:pRg st="4" end="4"/>
                                            </p:txEl>
                                          </p:spTgt>
                                        </p:tgtEl>
                                        <p:attrNameLst>
                                          <p:attrName>style.visibility</p:attrName>
                                        </p:attrNameLst>
                                      </p:cBhvr>
                                      <p:to>
                                        <p:strVal val="visible"/>
                                      </p:to>
                                    </p:set>
                                    <p:anim calcmode="lin" valueType="num">
                                      <p:cBhvr additive="base">
                                        <p:cTn id="25" dur="500" fill="hold"/>
                                        <p:tgtEl>
                                          <p:spTgt spid="6148">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148">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6148">
                                            <p:txEl>
                                              <p:pRg st="5" end="5"/>
                                            </p:txEl>
                                          </p:spTgt>
                                        </p:tgtEl>
                                        <p:attrNameLst>
                                          <p:attrName>style.visibility</p:attrName>
                                        </p:attrNameLst>
                                      </p:cBhvr>
                                      <p:to>
                                        <p:strVal val="visible"/>
                                      </p:to>
                                    </p:set>
                                    <p:anim calcmode="lin" valueType="num">
                                      <p:cBhvr additive="base">
                                        <p:cTn id="29" dur="500" fill="hold"/>
                                        <p:tgtEl>
                                          <p:spTgt spid="6148">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6148">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8" grpId="0" uiExpand="1" build="p"/>
      <p:bldP spid="4" grpId="0" uiExpand="1" build="allAtOnce"/>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7"/>
          <p:cNvSpPr>
            <a:spLocks noGrp="1"/>
          </p:cNvSpPr>
          <p:nvPr>
            <p:ph type="title"/>
          </p:nvPr>
        </p:nvSpPr>
        <p:spPr/>
        <p:txBody>
          <a:bodyPr/>
          <a:lstStyle/>
          <a:p>
            <a:r>
              <a:rPr lang="en-US" smtClean="0">
                <a:solidFill>
                  <a:srgbClr val="FFFFCC"/>
                </a:solidFill>
              </a:rPr>
              <a:t>How Leaders Pray</a:t>
            </a:r>
            <a:br>
              <a:rPr lang="en-US" smtClean="0">
                <a:solidFill>
                  <a:srgbClr val="FFFFCC"/>
                </a:solidFill>
              </a:rPr>
            </a:br>
            <a:r>
              <a:rPr lang="en-US" sz="2000" smtClean="0">
                <a:solidFill>
                  <a:srgbClr val="FFFFCC"/>
                </a:solidFill>
              </a:rPr>
              <a:t>Praying Effectively in Pivotal Moments</a:t>
            </a:r>
            <a:endParaRPr lang="en-US" sz="3600" smtClean="0">
              <a:solidFill>
                <a:srgbClr val="FFFFCC"/>
              </a:solidFill>
            </a:endParaRPr>
          </a:p>
        </p:txBody>
      </p:sp>
      <p:sp>
        <p:nvSpPr>
          <p:cNvPr id="37891" name="Content Placeholder 8"/>
          <p:cNvSpPr>
            <a:spLocks noGrp="1"/>
          </p:cNvSpPr>
          <p:nvPr>
            <p:ph idx="1"/>
          </p:nvPr>
        </p:nvSpPr>
        <p:spPr>
          <a:xfrm>
            <a:off x="685800" y="2209800"/>
            <a:ext cx="7772400" cy="3886200"/>
          </a:xfrm>
        </p:spPr>
        <p:txBody>
          <a:bodyPr/>
          <a:lstStyle/>
          <a:p>
            <a:r>
              <a:rPr lang="en-US" sz="2400" b="1" i="1" smtClean="0">
                <a:solidFill>
                  <a:schemeClr val="bg1"/>
                </a:solidFill>
              </a:rPr>
              <a:t>ASSESSMENT: </a:t>
            </a:r>
          </a:p>
          <a:p>
            <a:r>
              <a:rPr lang="en-US" sz="2400" i="1" smtClean="0">
                <a:solidFill>
                  <a:schemeClr val="bg1"/>
                </a:solidFill>
              </a:rPr>
              <a:t>Think of a recent crisis you've experienced.</a:t>
            </a:r>
          </a:p>
          <a:p>
            <a:r>
              <a:rPr lang="en-US" sz="2400" i="1" smtClean="0">
                <a:solidFill>
                  <a:schemeClr val="bg1"/>
                </a:solidFill>
              </a:rPr>
              <a:t>What was the first request you prayed? </a:t>
            </a:r>
          </a:p>
          <a:p>
            <a:r>
              <a:rPr lang="en-US" sz="2400" i="1" smtClean="0">
                <a:solidFill>
                  <a:schemeClr val="bg1"/>
                </a:solidFill>
              </a:rPr>
              <a:t>How did your prayer reflect the heart of God and the importance of the moment?</a:t>
            </a:r>
          </a:p>
          <a:p>
            <a:endParaRPr lang="en-US" sz="2400" i="1" smtClean="0">
              <a:solidFill>
                <a:schemeClr val="bg1"/>
              </a:solidFill>
            </a:endParaRPr>
          </a:p>
          <a:p>
            <a:r>
              <a:rPr lang="en-US" sz="2400" b="1" i="1" smtClean="0">
                <a:solidFill>
                  <a:schemeClr val="bg1"/>
                </a:solidFill>
              </a:rPr>
              <a:t>APPLICATION: </a:t>
            </a:r>
            <a:r>
              <a:rPr lang="en-US" sz="2400" i="1" smtClean="0">
                <a:solidFill>
                  <a:schemeClr val="bg1"/>
                </a:solidFill>
              </a:rPr>
              <a:t>Consider that same crisis, and take a moment now to pray a pivotal prayer.</a:t>
            </a:r>
            <a:endParaRPr lang="en-US" sz="2400" smtClean="0">
              <a:solidFill>
                <a:schemeClr val="bg1"/>
              </a:solidFill>
            </a:endParaRPr>
          </a:p>
        </p:txBody>
      </p:sp>
      <p:sp>
        <p:nvSpPr>
          <p:cNvPr id="4"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T314.02           iteenchallenge.org               01 - 2012</a:t>
            </a:r>
            <a:endParaRPr lang="en-US" dirty="0">
              <a:solidFill>
                <a:schemeClr val="bg1"/>
              </a:solidFill>
            </a:endParaRPr>
          </a:p>
        </p:txBody>
      </p:sp>
      <p:sp>
        <p:nvSpPr>
          <p:cNvPr id="5"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21</a:t>
            </a:fld>
            <a:endParaRPr lang="en-US" dirty="0">
              <a:solidFill>
                <a:srgbClr val="000000"/>
              </a:solidFill>
            </a:endParaRPr>
          </a:p>
        </p:txBody>
      </p:sp>
    </p:spTree>
    <p:extLst>
      <p:ext uri="{BB962C8B-B14F-4D97-AF65-F5344CB8AC3E}">
        <p14:creationId xmlns:p14="http://schemas.microsoft.com/office/powerpoint/2010/main" val="25452870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Title 7"/>
          <p:cNvSpPr>
            <a:spLocks noGrp="1"/>
          </p:cNvSpPr>
          <p:nvPr>
            <p:ph type="title"/>
          </p:nvPr>
        </p:nvSpPr>
        <p:spPr/>
        <p:txBody>
          <a:bodyPr/>
          <a:lstStyle/>
          <a:p>
            <a:r>
              <a:rPr lang="en-US" smtClean="0">
                <a:solidFill>
                  <a:srgbClr val="FFFFCC"/>
                </a:solidFill>
              </a:rPr>
              <a:t>How Leaders Pray</a:t>
            </a:r>
            <a:br>
              <a:rPr lang="en-US" smtClean="0">
                <a:solidFill>
                  <a:srgbClr val="FFFFCC"/>
                </a:solidFill>
              </a:rPr>
            </a:br>
            <a:r>
              <a:rPr lang="en-US" sz="2000" smtClean="0">
                <a:solidFill>
                  <a:srgbClr val="FFFFCC"/>
                </a:solidFill>
              </a:rPr>
              <a:t>Praying Effectively in Pivotal Moments</a:t>
            </a:r>
            <a:endParaRPr lang="en-US" sz="3600" smtClean="0">
              <a:solidFill>
                <a:srgbClr val="FFFFCC"/>
              </a:solidFill>
            </a:endParaRPr>
          </a:p>
        </p:txBody>
      </p:sp>
      <p:sp>
        <p:nvSpPr>
          <p:cNvPr id="38916" name="Content Placeholder 8"/>
          <p:cNvSpPr>
            <a:spLocks noGrp="1"/>
          </p:cNvSpPr>
          <p:nvPr>
            <p:ph idx="1"/>
          </p:nvPr>
        </p:nvSpPr>
        <p:spPr>
          <a:xfrm>
            <a:off x="685800" y="2209800"/>
            <a:ext cx="7772400" cy="3886200"/>
          </a:xfrm>
        </p:spPr>
        <p:txBody>
          <a:bodyPr/>
          <a:lstStyle/>
          <a:p>
            <a:pPr algn="ctr">
              <a:buFontTx/>
              <a:buNone/>
            </a:pPr>
            <a:r>
              <a:rPr lang="en-US" i="1" smtClean="0">
                <a:solidFill>
                  <a:srgbClr val="FFFF99"/>
                </a:solidFill>
              </a:rPr>
              <a:t>“Now Jesus was telling them a parable to show that at all times they ought to pray and not to lose heart.” </a:t>
            </a:r>
          </a:p>
          <a:p>
            <a:pPr algn="ctr">
              <a:buFontTx/>
              <a:buNone/>
            </a:pPr>
            <a:r>
              <a:rPr lang="en-US" sz="1400" i="1" smtClean="0">
                <a:solidFill>
                  <a:srgbClr val="FFFF99"/>
                </a:solidFill>
              </a:rPr>
              <a:t>(Luke 18:1)</a:t>
            </a:r>
          </a:p>
          <a:p>
            <a:pPr algn="ctr">
              <a:buFontTx/>
              <a:buNone/>
            </a:pPr>
            <a:endParaRPr lang="en-US" sz="1400" i="1" smtClean="0">
              <a:solidFill>
                <a:srgbClr val="FFFF99"/>
              </a:solidFill>
            </a:endParaRPr>
          </a:p>
          <a:p>
            <a:pPr algn="ctr">
              <a:buFontTx/>
              <a:buNone/>
            </a:pPr>
            <a:r>
              <a:rPr lang="en-US" sz="1400" i="1" smtClean="0">
                <a:solidFill>
                  <a:srgbClr val="FFFF99"/>
                </a:solidFill>
              </a:rPr>
              <a:t>Next Session: Discovering Your Spiritual Gifts</a:t>
            </a:r>
            <a:endParaRPr lang="en-US" smtClean="0">
              <a:solidFill>
                <a:srgbClr val="FFFF99"/>
              </a:solidFill>
            </a:endParaRP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77000" y="5257800"/>
            <a:ext cx="2343911" cy="1362739"/>
          </a:xfrm>
          <a:prstGeom prst="rect">
            <a:avLst/>
          </a:prstGeom>
        </p:spPr>
      </p:pic>
      <p:sp>
        <p:nvSpPr>
          <p:cNvPr id="6"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T314.02           iteenchallenge.org               01 - 2012</a:t>
            </a:r>
            <a:endParaRPr lang="en-US" dirty="0">
              <a:solidFill>
                <a:schemeClr val="bg1"/>
              </a:solidFill>
            </a:endParaRPr>
          </a:p>
        </p:txBody>
      </p:sp>
      <p:sp>
        <p:nvSpPr>
          <p:cNvPr id="7"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22</a:t>
            </a:fld>
            <a:endParaRPr lang="en-US" dirty="0">
              <a:solidFill>
                <a:srgbClr val="000000"/>
              </a:solidFill>
            </a:endParaRPr>
          </a:p>
        </p:txBody>
      </p:sp>
    </p:spTree>
    <p:extLst>
      <p:ext uri="{BB962C8B-B14F-4D97-AF65-F5344CB8AC3E}">
        <p14:creationId xmlns:p14="http://schemas.microsoft.com/office/powerpoint/2010/main" val="68944619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60400" y="2286000"/>
            <a:ext cx="7772400" cy="4114800"/>
          </a:xfrm>
        </p:spPr>
        <p:txBody>
          <a:bodyPr/>
          <a:lstStyle/>
          <a:p>
            <a:pPr marL="0" lvl="0" indent="0" algn="ctr" eaLnBrk="1" hangingPunct="1">
              <a:spcBef>
                <a:spcPct val="0"/>
              </a:spcBef>
              <a:buNone/>
              <a:defRPr/>
            </a:pPr>
            <a:r>
              <a:rPr lang="en-US" b="1" kern="1200" dirty="0">
                <a:solidFill>
                  <a:srgbClr val="FFFFCC"/>
                </a:solidFill>
                <a:effectLst>
                  <a:outerShdw blurRad="38100" dist="38100" dir="2700000" algn="tl">
                    <a:srgbClr val="000000">
                      <a:alpha val="43137"/>
                    </a:srgbClr>
                  </a:outerShdw>
                </a:effectLst>
                <a:latin typeface="Arial" pitchFamily="34" charset="0"/>
                <a:cs typeface="Arial" pitchFamily="34" charset="0"/>
              </a:rPr>
              <a:t>For more information about this course and other training resources:</a:t>
            </a:r>
            <a:br>
              <a:rPr lang="en-US" b="1" kern="1200" dirty="0">
                <a:solidFill>
                  <a:srgbClr val="FFFFCC"/>
                </a:solidFill>
                <a:effectLst>
                  <a:outerShdw blurRad="38100" dist="38100" dir="2700000" algn="tl">
                    <a:srgbClr val="000000">
                      <a:alpha val="43137"/>
                    </a:srgbClr>
                  </a:outerShdw>
                </a:effectLst>
                <a:latin typeface="Arial" pitchFamily="34" charset="0"/>
                <a:cs typeface="Arial" pitchFamily="34" charset="0"/>
              </a:rPr>
            </a:br>
            <a:r>
              <a:rPr lang="en-US" b="1" kern="1200" dirty="0">
                <a:solidFill>
                  <a:srgbClr val="FFFFCC"/>
                </a:solidFill>
                <a:effectLst>
                  <a:outerShdw blurRad="38100" dist="38100" dir="2700000" algn="tl">
                    <a:srgbClr val="000000">
                      <a:alpha val="43137"/>
                    </a:srgbClr>
                  </a:outerShdw>
                </a:effectLst>
                <a:latin typeface="Arial" pitchFamily="34" charset="0"/>
                <a:cs typeface="Arial" pitchFamily="34" charset="0"/>
              </a:rPr>
              <a:t>Contact</a:t>
            </a:r>
            <a:br>
              <a:rPr lang="en-US" b="1" kern="1200" dirty="0">
                <a:solidFill>
                  <a:srgbClr val="FFFFCC"/>
                </a:solidFill>
                <a:effectLst>
                  <a:outerShdw blurRad="38100" dist="38100" dir="2700000" algn="tl">
                    <a:srgbClr val="000000">
                      <a:alpha val="43137"/>
                    </a:srgbClr>
                  </a:outerShdw>
                </a:effectLst>
                <a:latin typeface="Arial" pitchFamily="34" charset="0"/>
                <a:cs typeface="Arial" pitchFamily="34" charset="0"/>
              </a:rPr>
            </a:br>
            <a:r>
              <a:rPr lang="en-US" b="1" kern="1200" dirty="0">
                <a:solidFill>
                  <a:srgbClr val="FFFFCC"/>
                </a:solidFill>
                <a:effectLst>
                  <a:outerShdw blurRad="38100" dist="38100" dir="2700000" algn="tl">
                    <a:srgbClr val="000000">
                      <a:alpha val="43137"/>
                    </a:srgbClr>
                  </a:outerShdw>
                </a:effectLst>
                <a:latin typeface="Arial" pitchFamily="34" charset="0"/>
                <a:cs typeface="Arial" pitchFamily="34" charset="0"/>
              </a:rPr>
              <a:t>Global Teen Challenge at</a:t>
            </a:r>
            <a:br>
              <a:rPr lang="en-US" b="1" kern="1200" dirty="0">
                <a:solidFill>
                  <a:srgbClr val="FFFFCC"/>
                </a:solidFill>
                <a:effectLst>
                  <a:outerShdw blurRad="38100" dist="38100" dir="2700000" algn="tl">
                    <a:srgbClr val="000000">
                      <a:alpha val="43137"/>
                    </a:srgbClr>
                  </a:outerShdw>
                </a:effectLst>
                <a:latin typeface="Arial" pitchFamily="34" charset="0"/>
                <a:cs typeface="Arial" pitchFamily="34" charset="0"/>
              </a:rPr>
            </a:br>
            <a:r>
              <a:rPr lang="en-US" b="1" kern="1200" dirty="0">
                <a:solidFill>
                  <a:srgbClr val="FFFFCC"/>
                </a:solidFill>
                <a:effectLst>
                  <a:outerShdw blurRad="38100" dist="38100" dir="2700000" algn="tl">
                    <a:srgbClr val="000000">
                      <a:alpha val="43137"/>
                    </a:srgbClr>
                  </a:outerShdw>
                </a:effectLst>
                <a:latin typeface="Arial" pitchFamily="34" charset="0"/>
                <a:cs typeface="Arial" pitchFamily="34" charset="0"/>
              </a:rPr>
              <a:t>GTC@Globaltc.org</a:t>
            </a:r>
            <a:br>
              <a:rPr lang="en-US" b="1" kern="1200" dirty="0">
                <a:solidFill>
                  <a:srgbClr val="FFFFCC"/>
                </a:solidFill>
                <a:effectLst>
                  <a:outerShdw blurRad="38100" dist="38100" dir="2700000" algn="tl">
                    <a:srgbClr val="000000">
                      <a:alpha val="43137"/>
                    </a:srgbClr>
                  </a:outerShdw>
                </a:effectLst>
                <a:latin typeface="Arial" pitchFamily="34" charset="0"/>
                <a:cs typeface="Arial" pitchFamily="34" charset="0"/>
              </a:rPr>
            </a:br>
            <a:r>
              <a:rPr lang="en-US" b="1" kern="1200" dirty="0">
                <a:solidFill>
                  <a:srgbClr val="FFFFCC"/>
                </a:solidFill>
                <a:effectLst>
                  <a:outerShdw blurRad="38100" dist="38100" dir="2700000" algn="tl">
                    <a:srgbClr val="000000">
                      <a:alpha val="43137"/>
                    </a:srgbClr>
                  </a:outerShdw>
                </a:effectLst>
                <a:latin typeface="Arial" pitchFamily="34" charset="0"/>
                <a:cs typeface="Arial" pitchFamily="34" charset="0"/>
              </a:rPr>
              <a:t>Or visit our training website at</a:t>
            </a:r>
            <a:br>
              <a:rPr lang="en-US" b="1" kern="1200" dirty="0">
                <a:solidFill>
                  <a:srgbClr val="FFFFCC"/>
                </a:solidFill>
                <a:effectLst>
                  <a:outerShdw blurRad="38100" dist="38100" dir="2700000" algn="tl">
                    <a:srgbClr val="000000">
                      <a:alpha val="43137"/>
                    </a:srgbClr>
                  </a:outerShdw>
                </a:effectLst>
                <a:latin typeface="Arial" pitchFamily="34" charset="0"/>
                <a:cs typeface="Arial" pitchFamily="34" charset="0"/>
              </a:rPr>
            </a:br>
            <a:r>
              <a:rPr lang="en-US" b="1" kern="1200" dirty="0">
                <a:solidFill>
                  <a:srgbClr val="FFFFCC"/>
                </a:solidFill>
                <a:effectLst>
                  <a:outerShdw blurRad="38100" dist="38100" dir="2700000" algn="tl">
                    <a:srgbClr val="000000">
                      <a:alpha val="43137"/>
                    </a:srgbClr>
                  </a:outerShdw>
                </a:effectLst>
                <a:latin typeface="Arial" pitchFamily="34" charset="0"/>
                <a:cs typeface="Arial" pitchFamily="34" charset="0"/>
              </a:rPr>
              <a:t>iTeenChallenge.org </a:t>
            </a:r>
          </a:p>
          <a:p>
            <a:endParaRPr lang="en-US" dirty="0"/>
          </a:p>
        </p:txBody>
      </p:sp>
      <p:sp>
        <p:nvSpPr>
          <p:cNvPr id="5" name="Slide Number Placeholder 4"/>
          <p:cNvSpPr>
            <a:spLocks noGrp="1"/>
          </p:cNvSpPr>
          <p:nvPr>
            <p:ph type="sldNum" sz="quarter" idx="12"/>
          </p:nvPr>
        </p:nvSpPr>
        <p:spPr/>
        <p:txBody>
          <a:bodyPr/>
          <a:lstStyle/>
          <a:p>
            <a:pPr>
              <a:defRPr/>
            </a:pPr>
            <a:fld id="{F45EC6E8-98E1-4849-A5C4-247ED1CA1DED}" type="slidenum">
              <a:rPr lang="en-US" smtClean="0">
                <a:solidFill>
                  <a:srgbClr val="000000"/>
                </a:solidFill>
              </a:rPr>
              <a:pPr>
                <a:defRPr/>
              </a:pPr>
              <a:t>23</a:t>
            </a:fld>
            <a:endParaRPr lang="en-US" dirty="0">
              <a:solidFill>
                <a:srgbClr val="000000"/>
              </a:solidFill>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17951" y="381000"/>
            <a:ext cx="3657298" cy="2035896"/>
          </a:xfrm>
          <a:prstGeom prst="rect">
            <a:avLst/>
          </a:prstGeom>
        </p:spPr>
      </p:pic>
      <p:sp>
        <p:nvSpPr>
          <p:cNvPr id="13"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T314.02           iteenchallenge.org               01 - 2012</a:t>
            </a:r>
            <a:endParaRPr lang="en-US" dirty="0">
              <a:solidFill>
                <a:schemeClr val="bg1"/>
              </a:solidFill>
            </a:endParaRPr>
          </a:p>
        </p:txBody>
      </p:sp>
    </p:spTree>
    <p:extLst>
      <p:ext uri="{BB962C8B-B14F-4D97-AF65-F5344CB8AC3E}">
        <p14:creationId xmlns:p14="http://schemas.microsoft.com/office/powerpoint/2010/main" val="17178197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7"/>
          <p:cNvSpPr>
            <a:spLocks noGrp="1"/>
          </p:cNvSpPr>
          <p:nvPr>
            <p:ph type="title"/>
          </p:nvPr>
        </p:nvSpPr>
        <p:spPr/>
        <p:txBody>
          <a:bodyPr/>
          <a:lstStyle/>
          <a:p>
            <a:r>
              <a:rPr lang="en-US" smtClean="0">
                <a:solidFill>
                  <a:srgbClr val="FFFFCC"/>
                </a:solidFill>
              </a:rPr>
              <a:t>How Leaders Pray</a:t>
            </a:r>
            <a:br>
              <a:rPr lang="en-US" smtClean="0">
                <a:solidFill>
                  <a:srgbClr val="FFFFCC"/>
                </a:solidFill>
              </a:rPr>
            </a:br>
            <a:r>
              <a:rPr lang="en-US" sz="2000" smtClean="0">
                <a:solidFill>
                  <a:srgbClr val="FFFFCC"/>
                </a:solidFill>
              </a:rPr>
              <a:t>Praying Effectively in Pivotal Moments</a:t>
            </a:r>
            <a:endParaRPr lang="en-US" sz="3600" smtClean="0">
              <a:solidFill>
                <a:srgbClr val="FFFFCC"/>
              </a:solidFill>
            </a:endParaRPr>
          </a:p>
        </p:txBody>
      </p:sp>
      <p:sp>
        <p:nvSpPr>
          <p:cNvPr id="22531" name="Content Placeholder 8"/>
          <p:cNvSpPr>
            <a:spLocks noGrp="1"/>
          </p:cNvSpPr>
          <p:nvPr>
            <p:ph idx="1"/>
          </p:nvPr>
        </p:nvSpPr>
        <p:spPr>
          <a:xfrm>
            <a:off x="685800" y="2209800"/>
            <a:ext cx="7772400" cy="3886200"/>
          </a:xfrm>
        </p:spPr>
        <p:txBody>
          <a:bodyPr/>
          <a:lstStyle/>
          <a:p>
            <a:pPr>
              <a:buFontTx/>
              <a:buNone/>
            </a:pPr>
            <a:r>
              <a:rPr lang="en-US" sz="2000" b="1" smtClean="0">
                <a:solidFill>
                  <a:schemeClr val="bg1"/>
                </a:solidFill>
              </a:rPr>
              <a:t>Pivotal prayers come at pivotal moments. They produce pivotal decisions and result in pivotal consequences.</a:t>
            </a:r>
          </a:p>
          <a:p>
            <a:pPr>
              <a:buFontTx/>
              <a:buNone/>
            </a:pPr>
            <a:endParaRPr lang="en-US" sz="2000" b="1" smtClean="0">
              <a:solidFill>
                <a:schemeClr val="bg1"/>
              </a:solidFill>
            </a:endParaRPr>
          </a:p>
          <a:p>
            <a:r>
              <a:rPr lang="en-US" sz="2000" smtClean="0">
                <a:solidFill>
                  <a:schemeClr val="bg1"/>
                </a:solidFill>
              </a:rPr>
              <a:t>Most people around the world pray. They do so because they want God's help in tough times. Sadly, most never consider how to pray what is on the heart of God, especially in those moments. Leaders understand the pivotal role of prayer and pray strategically during key times. They don't panic and simply react in fear. They seek and find God in those moments, and settle issues in prayer that lead to significant breakthroughs in their life and leadership.</a:t>
            </a:r>
          </a:p>
          <a:p>
            <a:r>
              <a:rPr lang="en-US" sz="2000" b="1" smtClean="0">
                <a:solidFill>
                  <a:schemeClr val="bg1"/>
                </a:solidFill>
              </a:rPr>
              <a:t>It is easy to miss opportunities to pray a pivotal prayer.</a:t>
            </a:r>
            <a:endParaRPr lang="en-US" sz="2000" smtClean="0">
              <a:solidFill>
                <a:schemeClr val="bg1"/>
              </a:solidFill>
            </a:endParaRPr>
          </a:p>
        </p:txBody>
      </p:sp>
      <p:sp>
        <p:nvSpPr>
          <p:cNvPr id="4"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T314.02           iteenchallenge.org               01 - 2012</a:t>
            </a:r>
            <a:endParaRPr lang="en-US" dirty="0">
              <a:solidFill>
                <a:schemeClr val="bg1"/>
              </a:solidFill>
            </a:endParaRPr>
          </a:p>
        </p:txBody>
      </p:sp>
      <p:sp>
        <p:nvSpPr>
          <p:cNvPr id="5"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3</a:t>
            </a:fld>
            <a:endParaRPr lang="en-US" dirty="0">
              <a:solidFill>
                <a:srgbClr val="000000"/>
              </a:solidFill>
            </a:endParaRPr>
          </a:p>
        </p:txBody>
      </p:sp>
    </p:spTree>
    <p:extLst>
      <p:ext uri="{BB962C8B-B14F-4D97-AF65-F5344CB8AC3E}">
        <p14:creationId xmlns:p14="http://schemas.microsoft.com/office/powerpoint/2010/main" val="26362334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7"/>
          <p:cNvSpPr>
            <a:spLocks noGrp="1"/>
          </p:cNvSpPr>
          <p:nvPr>
            <p:ph type="title"/>
          </p:nvPr>
        </p:nvSpPr>
        <p:spPr/>
        <p:txBody>
          <a:bodyPr/>
          <a:lstStyle/>
          <a:p>
            <a:r>
              <a:rPr lang="en-US" smtClean="0">
                <a:solidFill>
                  <a:srgbClr val="FFFFCC"/>
                </a:solidFill>
              </a:rPr>
              <a:t>How Leaders Pray</a:t>
            </a:r>
            <a:br>
              <a:rPr lang="en-US" smtClean="0">
                <a:solidFill>
                  <a:srgbClr val="FFFFCC"/>
                </a:solidFill>
              </a:rPr>
            </a:br>
            <a:r>
              <a:rPr lang="en-US" sz="2000" smtClean="0">
                <a:solidFill>
                  <a:srgbClr val="FFFFCC"/>
                </a:solidFill>
              </a:rPr>
              <a:t>Praying Effectively in Pivotal Moments</a:t>
            </a:r>
            <a:endParaRPr lang="en-US" sz="3600" smtClean="0">
              <a:solidFill>
                <a:srgbClr val="FFFFCC"/>
              </a:solidFill>
            </a:endParaRPr>
          </a:p>
        </p:txBody>
      </p:sp>
      <p:sp>
        <p:nvSpPr>
          <p:cNvPr id="23555" name="Content Placeholder 8"/>
          <p:cNvSpPr>
            <a:spLocks noGrp="1"/>
          </p:cNvSpPr>
          <p:nvPr>
            <p:ph idx="1"/>
          </p:nvPr>
        </p:nvSpPr>
        <p:spPr>
          <a:xfrm>
            <a:off x="685800" y="2209800"/>
            <a:ext cx="7772400" cy="3886200"/>
          </a:xfrm>
        </p:spPr>
        <p:txBody>
          <a:bodyPr/>
          <a:lstStyle/>
          <a:p>
            <a:pPr algn="ctr">
              <a:buFontTx/>
              <a:buNone/>
            </a:pPr>
            <a:r>
              <a:rPr lang="en-US" sz="2400" b="1" smtClean="0">
                <a:solidFill>
                  <a:schemeClr val="bg1"/>
                </a:solidFill>
              </a:rPr>
              <a:t>How Do Leaders Seize Pivotal Moments in Prayer?</a:t>
            </a:r>
          </a:p>
          <a:p>
            <a:pPr algn="ctr">
              <a:buFontTx/>
              <a:buNone/>
            </a:pPr>
            <a:endParaRPr lang="en-US" sz="2400" b="1" smtClean="0">
              <a:solidFill>
                <a:schemeClr val="bg1"/>
              </a:solidFill>
            </a:endParaRPr>
          </a:p>
          <a:p>
            <a:r>
              <a:rPr lang="en-US" sz="2000" smtClean="0">
                <a:solidFill>
                  <a:schemeClr val="bg1"/>
                </a:solidFill>
              </a:rPr>
              <a:t>The Scripture tells us to “pray without ceasing” (I Thessalonians 5:17). However, there are times when what we pray and how we pray are more critical because of when we pray. </a:t>
            </a:r>
          </a:p>
          <a:p>
            <a:r>
              <a:rPr lang="en-US" sz="2000" smtClean="0">
                <a:solidFill>
                  <a:schemeClr val="bg1"/>
                </a:solidFill>
              </a:rPr>
              <a:t>The moment introduces an opportunity for significant change. Leaders recognize and seize such moments.</a:t>
            </a:r>
          </a:p>
        </p:txBody>
      </p:sp>
      <p:sp>
        <p:nvSpPr>
          <p:cNvPr id="4"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T314.02           iteenchallenge.org               01 - 2012</a:t>
            </a:r>
            <a:endParaRPr lang="en-US" dirty="0">
              <a:solidFill>
                <a:schemeClr val="bg1"/>
              </a:solidFill>
            </a:endParaRPr>
          </a:p>
        </p:txBody>
      </p:sp>
      <p:sp>
        <p:nvSpPr>
          <p:cNvPr id="5"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4</a:t>
            </a:fld>
            <a:endParaRPr lang="en-US" dirty="0">
              <a:solidFill>
                <a:srgbClr val="000000"/>
              </a:solidFill>
            </a:endParaRPr>
          </a:p>
        </p:txBody>
      </p:sp>
    </p:spTree>
    <p:extLst>
      <p:ext uri="{BB962C8B-B14F-4D97-AF65-F5344CB8AC3E}">
        <p14:creationId xmlns:p14="http://schemas.microsoft.com/office/powerpoint/2010/main" val="9119000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7"/>
          <p:cNvSpPr>
            <a:spLocks noGrp="1"/>
          </p:cNvSpPr>
          <p:nvPr>
            <p:ph type="title"/>
          </p:nvPr>
        </p:nvSpPr>
        <p:spPr/>
        <p:txBody>
          <a:bodyPr/>
          <a:lstStyle/>
          <a:p>
            <a:r>
              <a:rPr lang="en-US" smtClean="0">
                <a:solidFill>
                  <a:srgbClr val="FFFFCC"/>
                </a:solidFill>
              </a:rPr>
              <a:t>How Leaders Pray</a:t>
            </a:r>
            <a:br>
              <a:rPr lang="en-US" smtClean="0">
                <a:solidFill>
                  <a:srgbClr val="FFFFCC"/>
                </a:solidFill>
              </a:rPr>
            </a:br>
            <a:r>
              <a:rPr lang="en-US" sz="2000" smtClean="0">
                <a:solidFill>
                  <a:srgbClr val="FFFFCC"/>
                </a:solidFill>
              </a:rPr>
              <a:t>Praying Effectively in Pivotal Moments</a:t>
            </a:r>
            <a:endParaRPr lang="en-US" sz="3600" smtClean="0">
              <a:solidFill>
                <a:srgbClr val="FFFFCC"/>
              </a:solidFill>
            </a:endParaRPr>
          </a:p>
        </p:txBody>
      </p:sp>
      <p:sp>
        <p:nvSpPr>
          <p:cNvPr id="24579" name="Content Placeholder 8"/>
          <p:cNvSpPr>
            <a:spLocks noGrp="1"/>
          </p:cNvSpPr>
          <p:nvPr>
            <p:ph idx="1"/>
          </p:nvPr>
        </p:nvSpPr>
        <p:spPr>
          <a:xfrm>
            <a:off x="685800" y="2209800"/>
            <a:ext cx="7772400" cy="3886200"/>
          </a:xfrm>
        </p:spPr>
        <p:txBody>
          <a:bodyPr/>
          <a:lstStyle/>
          <a:p>
            <a:pPr algn="ctr">
              <a:buFontTx/>
              <a:buNone/>
            </a:pPr>
            <a:r>
              <a:rPr lang="en-US" sz="2400" b="1" dirty="0" smtClean="0">
                <a:solidFill>
                  <a:schemeClr val="bg1"/>
                </a:solidFill>
              </a:rPr>
              <a:t>Observations on How Leaders Pray</a:t>
            </a:r>
          </a:p>
          <a:p>
            <a:pPr algn="ctr">
              <a:buFontTx/>
              <a:buNone/>
            </a:pPr>
            <a:endParaRPr lang="en-US" sz="2400" b="1" dirty="0" smtClean="0">
              <a:solidFill>
                <a:schemeClr val="bg1"/>
              </a:solidFill>
            </a:endParaRPr>
          </a:p>
          <a:p>
            <a:pPr>
              <a:buFontTx/>
              <a:buAutoNum type="arabicPeriod"/>
            </a:pPr>
            <a:r>
              <a:rPr lang="en-US" sz="2000" b="1" dirty="0" smtClean="0">
                <a:solidFill>
                  <a:schemeClr val="bg1"/>
                </a:solidFill>
              </a:rPr>
              <a:t>Effective leaders learn to _____ like God thinks and pray those thoughts.</a:t>
            </a:r>
          </a:p>
          <a:p>
            <a:pPr lvl="1"/>
            <a:r>
              <a:rPr lang="en-US" sz="2400" dirty="0" smtClean="0">
                <a:solidFill>
                  <a:schemeClr val="bg1"/>
                </a:solidFill>
              </a:rPr>
              <a:t>Jesus demonstrated this in a pivotal moment. John 12 describes how Jesus faced the final hours of His earthly life. The reality of a painful, brutal cross loomed before Him. He was in anguish. The Scriptures tell us His emotions were so intense that He sweat “great drops of blood.”</a:t>
            </a:r>
          </a:p>
        </p:txBody>
      </p:sp>
      <p:sp>
        <p:nvSpPr>
          <p:cNvPr id="4" name="TextBox 3"/>
          <p:cNvSpPr txBox="1">
            <a:spLocks noChangeArrowheads="1"/>
          </p:cNvSpPr>
          <p:nvPr/>
        </p:nvSpPr>
        <p:spPr bwMode="auto">
          <a:xfrm>
            <a:off x="4267200" y="3048000"/>
            <a:ext cx="13716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ea typeface="MS PGothic" pitchFamily="34" charset="-128"/>
              </a:defRPr>
            </a:lvl1pPr>
            <a:lvl2pPr marL="742950" indent="-285750">
              <a:defRPr sz="2400">
                <a:solidFill>
                  <a:schemeClr val="tx1"/>
                </a:solidFill>
                <a:latin typeface="Arial" charset="0"/>
                <a:ea typeface="MS PGothic" pitchFamily="34" charset="-128"/>
              </a:defRPr>
            </a:lvl2pPr>
            <a:lvl3pPr marL="1143000" indent="-228600">
              <a:defRPr sz="2400">
                <a:solidFill>
                  <a:schemeClr val="tx1"/>
                </a:solidFill>
                <a:latin typeface="Arial" charset="0"/>
                <a:ea typeface="MS PGothic" pitchFamily="34" charset="-128"/>
              </a:defRPr>
            </a:lvl3pPr>
            <a:lvl4pPr marL="1600200" indent="-228600">
              <a:defRPr sz="2400">
                <a:solidFill>
                  <a:schemeClr val="tx1"/>
                </a:solidFill>
                <a:latin typeface="Arial" charset="0"/>
                <a:ea typeface="MS PGothic" pitchFamily="34" charset="-128"/>
              </a:defRPr>
            </a:lvl4pPr>
            <a:lvl5pPr marL="2057400" indent="-228600">
              <a:defRPr sz="2400">
                <a:solidFill>
                  <a:schemeClr val="tx1"/>
                </a:solidFill>
                <a:latin typeface="Arial" charset="0"/>
                <a:ea typeface="MS PGothic" pitchFamily="34" charset="-128"/>
              </a:defRPr>
            </a:lvl5pPr>
            <a:lvl6pPr marL="2514600" indent="-228600" eaLnBrk="0" fontAlgn="base" hangingPunct="0">
              <a:spcBef>
                <a:spcPct val="0"/>
              </a:spcBef>
              <a:spcAft>
                <a:spcPct val="0"/>
              </a:spcAft>
              <a:defRPr sz="2400">
                <a:solidFill>
                  <a:schemeClr val="tx1"/>
                </a:solidFill>
                <a:latin typeface="Arial" charset="0"/>
                <a:ea typeface="MS PGothic" pitchFamily="34" charset="-128"/>
              </a:defRPr>
            </a:lvl6pPr>
            <a:lvl7pPr marL="2971800" indent="-228600" eaLnBrk="0" fontAlgn="base" hangingPunct="0">
              <a:spcBef>
                <a:spcPct val="0"/>
              </a:spcBef>
              <a:spcAft>
                <a:spcPct val="0"/>
              </a:spcAft>
              <a:defRPr sz="2400">
                <a:solidFill>
                  <a:schemeClr val="tx1"/>
                </a:solidFill>
                <a:latin typeface="Arial" charset="0"/>
                <a:ea typeface="MS PGothic" pitchFamily="34" charset="-128"/>
              </a:defRPr>
            </a:lvl7pPr>
            <a:lvl8pPr marL="3429000" indent="-228600" eaLnBrk="0" fontAlgn="base" hangingPunct="0">
              <a:spcBef>
                <a:spcPct val="0"/>
              </a:spcBef>
              <a:spcAft>
                <a:spcPct val="0"/>
              </a:spcAft>
              <a:defRPr sz="2400">
                <a:solidFill>
                  <a:schemeClr val="tx1"/>
                </a:solidFill>
                <a:latin typeface="Arial" charset="0"/>
                <a:ea typeface="MS PGothic" pitchFamily="34" charset="-128"/>
              </a:defRPr>
            </a:lvl8pPr>
            <a:lvl9pPr marL="3886200" indent="-228600" eaLnBrk="0" fontAlgn="base" hangingPunct="0">
              <a:spcBef>
                <a:spcPct val="0"/>
              </a:spcBef>
              <a:spcAft>
                <a:spcPct val="0"/>
              </a:spcAft>
              <a:defRPr sz="2400">
                <a:solidFill>
                  <a:schemeClr val="tx1"/>
                </a:solidFill>
                <a:latin typeface="Arial" charset="0"/>
                <a:ea typeface="MS PGothic" pitchFamily="34" charset="-128"/>
              </a:defRPr>
            </a:lvl9pPr>
          </a:lstStyle>
          <a:p>
            <a:r>
              <a:rPr lang="en-US" sz="2000">
                <a:solidFill>
                  <a:srgbClr val="FFFFCC"/>
                </a:solidFill>
              </a:rPr>
              <a:t>think</a:t>
            </a:r>
          </a:p>
        </p:txBody>
      </p:sp>
      <p:sp>
        <p:nvSpPr>
          <p:cNvPr id="5"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T314.02           iteenchallenge.org               01 - 2012</a:t>
            </a:r>
            <a:endParaRPr lang="en-US" dirty="0">
              <a:solidFill>
                <a:schemeClr val="bg1"/>
              </a:solidFill>
            </a:endParaRPr>
          </a:p>
        </p:txBody>
      </p:sp>
      <p:sp>
        <p:nvSpPr>
          <p:cNvPr id="6"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5</a:t>
            </a:fld>
            <a:endParaRPr lang="en-US" dirty="0">
              <a:solidFill>
                <a:srgbClr val="000000"/>
              </a:solidFill>
            </a:endParaRPr>
          </a:p>
        </p:txBody>
      </p:sp>
    </p:spTree>
    <p:extLst>
      <p:ext uri="{BB962C8B-B14F-4D97-AF65-F5344CB8AC3E}">
        <p14:creationId xmlns:p14="http://schemas.microsoft.com/office/powerpoint/2010/main" val="341413853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7"/>
          <p:cNvSpPr>
            <a:spLocks noGrp="1"/>
          </p:cNvSpPr>
          <p:nvPr>
            <p:ph type="title"/>
          </p:nvPr>
        </p:nvSpPr>
        <p:spPr/>
        <p:txBody>
          <a:bodyPr/>
          <a:lstStyle/>
          <a:p>
            <a:r>
              <a:rPr lang="en-US" smtClean="0">
                <a:solidFill>
                  <a:srgbClr val="FFFFCC"/>
                </a:solidFill>
              </a:rPr>
              <a:t>How Leaders Pray</a:t>
            </a:r>
            <a:br>
              <a:rPr lang="en-US" smtClean="0">
                <a:solidFill>
                  <a:srgbClr val="FFFFCC"/>
                </a:solidFill>
              </a:rPr>
            </a:br>
            <a:r>
              <a:rPr lang="en-US" sz="2000" smtClean="0">
                <a:solidFill>
                  <a:srgbClr val="FFFFCC"/>
                </a:solidFill>
              </a:rPr>
              <a:t>Praying Effectively in Pivotal Moments</a:t>
            </a:r>
            <a:endParaRPr lang="en-US" sz="3600" smtClean="0">
              <a:solidFill>
                <a:srgbClr val="FFFFCC"/>
              </a:solidFill>
            </a:endParaRPr>
          </a:p>
        </p:txBody>
      </p:sp>
      <p:sp>
        <p:nvSpPr>
          <p:cNvPr id="6148" name="Content Placeholder 8"/>
          <p:cNvSpPr>
            <a:spLocks noGrp="1"/>
          </p:cNvSpPr>
          <p:nvPr>
            <p:ph idx="1"/>
          </p:nvPr>
        </p:nvSpPr>
        <p:spPr>
          <a:xfrm>
            <a:off x="685800" y="2209800"/>
            <a:ext cx="7772400" cy="3886200"/>
          </a:xfrm>
        </p:spPr>
        <p:txBody>
          <a:bodyPr/>
          <a:lstStyle/>
          <a:p>
            <a:r>
              <a:rPr lang="en-US" sz="2000" smtClean="0">
                <a:solidFill>
                  <a:schemeClr val="bg1"/>
                </a:solidFill>
              </a:rPr>
              <a:t>So how did Jesus pray? Recognizing the pivotal moment, He prayed, </a:t>
            </a:r>
            <a:r>
              <a:rPr lang="en-US" sz="2000" i="1" smtClean="0">
                <a:solidFill>
                  <a:srgbClr val="FFFF99"/>
                </a:solidFill>
              </a:rPr>
              <a:t>“Now My heart is troubled, and what shall I say, ‘Father, save Me from this hour’? No, it was for this very reason I came to this hour. Father, glorify Your name!” (John 12:27-28)</a:t>
            </a:r>
          </a:p>
          <a:p>
            <a:r>
              <a:rPr lang="en-US" sz="2000" smtClean="0">
                <a:solidFill>
                  <a:schemeClr val="bg1"/>
                </a:solidFill>
              </a:rPr>
              <a:t>Did you notice Jesus contemplated what kind of prayer to pray? He could have prayed a survival prayer: “Father get Me out of this mess!” That would have been natural. It might have been what we would have prayed. Instead, Jesus aligned His prayer with His Father's ultimate purposes. The result: the redemption of the world.</a:t>
            </a:r>
          </a:p>
          <a:p>
            <a:r>
              <a:rPr lang="en-US" sz="2000" smtClean="0">
                <a:solidFill>
                  <a:schemeClr val="bg1"/>
                </a:solidFill>
              </a:rPr>
              <a:t>Key moment. Key prayer. Key decision. Key results.</a:t>
            </a:r>
          </a:p>
        </p:txBody>
      </p:sp>
      <p:sp>
        <p:nvSpPr>
          <p:cNvPr id="4"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T314.02           iteenchallenge.org               01 - 2012</a:t>
            </a:r>
            <a:endParaRPr lang="en-US" dirty="0">
              <a:solidFill>
                <a:schemeClr val="bg1"/>
              </a:solidFill>
            </a:endParaRPr>
          </a:p>
        </p:txBody>
      </p:sp>
      <p:sp>
        <p:nvSpPr>
          <p:cNvPr id="5"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6</a:t>
            </a:fld>
            <a:endParaRPr lang="en-US" dirty="0">
              <a:solidFill>
                <a:srgbClr val="000000"/>
              </a:solidFill>
            </a:endParaRPr>
          </a:p>
        </p:txBody>
      </p:sp>
    </p:spTree>
    <p:extLst>
      <p:ext uri="{BB962C8B-B14F-4D97-AF65-F5344CB8AC3E}">
        <p14:creationId xmlns:p14="http://schemas.microsoft.com/office/powerpoint/2010/main" val="373097686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148">
                                            <p:txEl>
                                              <p:pRg st="0" end="0"/>
                                            </p:txEl>
                                          </p:spTgt>
                                        </p:tgtEl>
                                        <p:attrNameLst>
                                          <p:attrName>style.visibility</p:attrName>
                                        </p:attrNameLst>
                                      </p:cBhvr>
                                      <p:to>
                                        <p:strVal val="visible"/>
                                      </p:to>
                                    </p:set>
                                    <p:anim calcmode="lin" valueType="num">
                                      <p:cBhvr additive="base">
                                        <p:cTn id="7" dur="500" fill="hold"/>
                                        <p:tgtEl>
                                          <p:spTgt spid="614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14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148">
                                            <p:txEl>
                                              <p:pRg st="1" end="1"/>
                                            </p:txEl>
                                          </p:spTgt>
                                        </p:tgtEl>
                                        <p:attrNameLst>
                                          <p:attrName>style.visibility</p:attrName>
                                        </p:attrNameLst>
                                      </p:cBhvr>
                                      <p:to>
                                        <p:strVal val="visible"/>
                                      </p:to>
                                    </p:set>
                                    <p:anim calcmode="lin" valueType="num">
                                      <p:cBhvr additive="base">
                                        <p:cTn id="13" dur="500" fill="hold"/>
                                        <p:tgtEl>
                                          <p:spTgt spid="6148">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14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148">
                                            <p:txEl>
                                              <p:pRg st="2" end="2"/>
                                            </p:txEl>
                                          </p:spTgt>
                                        </p:tgtEl>
                                        <p:attrNameLst>
                                          <p:attrName>style.visibility</p:attrName>
                                        </p:attrNameLst>
                                      </p:cBhvr>
                                      <p:to>
                                        <p:strVal val="visible"/>
                                      </p:to>
                                    </p:set>
                                    <p:anim calcmode="lin" valueType="num">
                                      <p:cBhvr additive="base">
                                        <p:cTn id="19" dur="500" fill="hold"/>
                                        <p:tgtEl>
                                          <p:spTgt spid="6148">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148">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8"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7"/>
          <p:cNvSpPr>
            <a:spLocks noGrp="1"/>
          </p:cNvSpPr>
          <p:nvPr>
            <p:ph type="title"/>
          </p:nvPr>
        </p:nvSpPr>
        <p:spPr/>
        <p:txBody>
          <a:bodyPr/>
          <a:lstStyle/>
          <a:p>
            <a:r>
              <a:rPr lang="en-US" smtClean="0">
                <a:solidFill>
                  <a:srgbClr val="FFFFCC"/>
                </a:solidFill>
              </a:rPr>
              <a:t>How Leaders Pray</a:t>
            </a:r>
            <a:br>
              <a:rPr lang="en-US" smtClean="0">
                <a:solidFill>
                  <a:srgbClr val="FFFFCC"/>
                </a:solidFill>
              </a:rPr>
            </a:br>
            <a:r>
              <a:rPr lang="en-US" sz="2000" smtClean="0">
                <a:solidFill>
                  <a:srgbClr val="FFFFCC"/>
                </a:solidFill>
              </a:rPr>
              <a:t>Praying Effectively in Pivotal Moments</a:t>
            </a:r>
            <a:endParaRPr lang="en-US" sz="3600" smtClean="0">
              <a:solidFill>
                <a:srgbClr val="FFFFCC"/>
              </a:solidFill>
            </a:endParaRPr>
          </a:p>
        </p:txBody>
      </p:sp>
      <p:sp>
        <p:nvSpPr>
          <p:cNvPr id="6148" name="Content Placeholder 8"/>
          <p:cNvSpPr>
            <a:spLocks noGrp="1"/>
          </p:cNvSpPr>
          <p:nvPr>
            <p:ph idx="1"/>
          </p:nvPr>
        </p:nvSpPr>
        <p:spPr>
          <a:xfrm>
            <a:off x="685800" y="2209800"/>
            <a:ext cx="7772400" cy="3886200"/>
          </a:xfrm>
        </p:spPr>
        <p:txBody>
          <a:bodyPr/>
          <a:lstStyle/>
          <a:p>
            <a:pPr algn="ctr">
              <a:buFontTx/>
              <a:buNone/>
            </a:pPr>
            <a:r>
              <a:rPr lang="en-US" sz="2400" b="1" smtClean="0">
                <a:solidFill>
                  <a:schemeClr val="bg1"/>
                </a:solidFill>
              </a:rPr>
              <a:t>Observations on How Leaders Pray</a:t>
            </a:r>
          </a:p>
          <a:p>
            <a:pPr algn="ctr">
              <a:buFontTx/>
              <a:buNone/>
            </a:pPr>
            <a:endParaRPr lang="en-US" sz="2400" b="1" smtClean="0">
              <a:solidFill>
                <a:schemeClr val="bg1"/>
              </a:solidFill>
            </a:endParaRPr>
          </a:p>
          <a:p>
            <a:pPr>
              <a:buFontTx/>
              <a:buAutoNum type="arabicPeriod" startAt="2"/>
            </a:pPr>
            <a:r>
              <a:rPr lang="en-US" sz="2000" b="1" smtClean="0">
                <a:solidFill>
                  <a:schemeClr val="bg1"/>
                </a:solidFill>
              </a:rPr>
              <a:t>Effective leaders pray from ___________, not just routine.</a:t>
            </a:r>
          </a:p>
          <a:p>
            <a:pPr lvl="1"/>
            <a:r>
              <a:rPr lang="en-US" sz="1600" smtClean="0">
                <a:solidFill>
                  <a:schemeClr val="bg1"/>
                </a:solidFill>
              </a:rPr>
              <a:t>Pivotal prayers move past clichés and unthinking phrases to meaningful exchanges with God. It means we pray from our hearts, not just our heads. We aren't concerned with image, but substance. It's the kind of prayer experience we say we want, but seldom practice.</a:t>
            </a:r>
          </a:p>
          <a:p>
            <a:pPr lvl="1"/>
            <a:r>
              <a:rPr lang="en-US" sz="1600" smtClean="0">
                <a:solidFill>
                  <a:schemeClr val="bg1"/>
                </a:solidFill>
              </a:rPr>
              <a:t>How often are our prayer lives reduced to meaningless, routine, monologues? Or to time constraints, or image-seeking when we pray publicly? If many of us were to get honest, we'd admit our prayer life borders on superstition. We go through the motions, speaking a few worn out phrases to make sure God is on our side before we head into our day.</a:t>
            </a:r>
          </a:p>
        </p:txBody>
      </p:sp>
      <p:sp>
        <p:nvSpPr>
          <p:cNvPr id="4" name="TextBox 3"/>
          <p:cNvSpPr txBox="1">
            <a:spLocks noChangeArrowheads="1"/>
          </p:cNvSpPr>
          <p:nvPr/>
        </p:nvSpPr>
        <p:spPr bwMode="auto">
          <a:xfrm>
            <a:off x="4495800" y="3048000"/>
            <a:ext cx="16002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ea typeface="MS PGothic" pitchFamily="34" charset="-128"/>
              </a:defRPr>
            </a:lvl1pPr>
            <a:lvl2pPr marL="742950" indent="-285750">
              <a:defRPr sz="2400">
                <a:solidFill>
                  <a:schemeClr val="tx1"/>
                </a:solidFill>
                <a:latin typeface="Arial" charset="0"/>
                <a:ea typeface="MS PGothic" pitchFamily="34" charset="-128"/>
              </a:defRPr>
            </a:lvl2pPr>
            <a:lvl3pPr marL="1143000" indent="-228600">
              <a:defRPr sz="2400">
                <a:solidFill>
                  <a:schemeClr val="tx1"/>
                </a:solidFill>
                <a:latin typeface="Arial" charset="0"/>
                <a:ea typeface="MS PGothic" pitchFamily="34" charset="-128"/>
              </a:defRPr>
            </a:lvl3pPr>
            <a:lvl4pPr marL="1600200" indent="-228600">
              <a:defRPr sz="2400">
                <a:solidFill>
                  <a:schemeClr val="tx1"/>
                </a:solidFill>
                <a:latin typeface="Arial" charset="0"/>
                <a:ea typeface="MS PGothic" pitchFamily="34" charset="-128"/>
              </a:defRPr>
            </a:lvl4pPr>
            <a:lvl5pPr marL="2057400" indent="-228600">
              <a:defRPr sz="2400">
                <a:solidFill>
                  <a:schemeClr val="tx1"/>
                </a:solidFill>
                <a:latin typeface="Arial" charset="0"/>
                <a:ea typeface="MS PGothic" pitchFamily="34" charset="-128"/>
              </a:defRPr>
            </a:lvl5pPr>
            <a:lvl6pPr marL="2514600" indent="-228600" eaLnBrk="0" fontAlgn="base" hangingPunct="0">
              <a:spcBef>
                <a:spcPct val="0"/>
              </a:spcBef>
              <a:spcAft>
                <a:spcPct val="0"/>
              </a:spcAft>
              <a:defRPr sz="2400">
                <a:solidFill>
                  <a:schemeClr val="tx1"/>
                </a:solidFill>
                <a:latin typeface="Arial" charset="0"/>
                <a:ea typeface="MS PGothic" pitchFamily="34" charset="-128"/>
              </a:defRPr>
            </a:lvl6pPr>
            <a:lvl7pPr marL="2971800" indent="-228600" eaLnBrk="0" fontAlgn="base" hangingPunct="0">
              <a:spcBef>
                <a:spcPct val="0"/>
              </a:spcBef>
              <a:spcAft>
                <a:spcPct val="0"/>
              </a:spcAft>
              <a:defRPr sz="2400">
                <a:solidFill>
                  <a:schemeClr val="tx1"/>
                </a:solidFill>
                <a:latin typeface="Arial" charset="0"/>
                <a:ea typeface="MS PGothic" pitchFamily="34" charset="-128"/>
              </a:defRPr>
            </a:lvl7pPr>
            <a:lvl8pPr marL="3429000" indent="-228600" eaLnBrk="0" fontAlgn="base" hangingPunct="0">
              <a:spcBef>
                <a:spcPct val="0"/>
              </a:spcBef>
              <a:spcAft>
                <a:spcPct val="0"/>
              </a:spcAft>
              <a:defRPr sz="2400">
                <a:solidFill>
                  <a:schemeClr val="tx1"/>
                </a:solidFill>
                <a:latin typeface="Arial" charset="0"/>
                <a:ea typeface="MS PGothic" pitchFamily="34" charset="-128"/>
              </a:defRPr>
            </a:lvl8pPr>
            <a:lvl9pPr marL="3886200" indent="-228600" eaLnBrk="0" fontAlgn="base" hangingPunct="0">
              <a:spcBef>
                <a:spcPct val="0"/>
              </a:spcBef>
              <a:spcAft>
                <a:spcPct val="0"/>
              </a:spcAft>
              <a:defRPr sz="2400">
                <a:solidFill>
                  <a:schemeClr val="tx1"/>
                </a:solidFill>
                <a:latin typeface="Arial" charset="0"/>
                <a:ea typeface="MS PGothic" pitchFamily="34" charset="-128"/>
              </a:defRPr>
            </a:lvl9pPr>
          </a:lstStyle>
          <a:p>
            <a:r>
              <a:rPr lang="en-US" sz="2000">
                <a:solidFill>
                  <a:srgbClr val="FFFFCC"/>
                </a:solidFill>
              </a:rPr>
              <a:t>relationship</a:t>
            </a:r>
          </a:p>
        </p:txBody>
      </p:sp>
      <p:sp>
        <p:nvSpPr>
          <p:cNvPr id="5"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T314.02           iteenchallenge.org               01 - 2012</a:t>
            </a:r>
            <a:endParaRPr lang="en-US" dirty="0">
              <a:solidFill>
                <a:schemeClr val="bg1"/>
              </a:solidFill>
            </a:endParaRPr>
          </a:p>
        </p:txBody>
      </p:sp>
      <p:sp>
        <p:nvSpPr>
          <p:cNvPr id="6"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7</a:t>
            </a:fld>
            <a:endParaRPr lang="en-US" dirty="0">
              <a:solidFill>
                <a:srgbClr val="000000"/>
              </a:solidFill>
            </a:endParaRPr>
          </a:p>
        </p:txBody>
      </p:sp>
    </p:spTree>
    <p:extLst>
      <p:ext uri="{BB962C8B-B14F-4D97-AF65-F5344CB8AC3E}">
        <p14:creationId xmlns:p14="http://schemas.microsoft.com/office/powerpoint/2010/main" val="108814244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148">
                                            <p:txEl>
                                              <p:pRg st="0" end="0"/>
                                            </p:txEl>
                                          </p:spTgt>
                                        </p:tgtEl>
                                        <p:attrNameLst>
                                          <p:attrName>style.visibility</p:attrName>
                                        </p:attrNameLst>
                                      </p:cBhvr>
                                      <p:to>
                                        <p:strVal val="visible"/>
                                      </p:to>
                                    </p:set>
                                    <p:anim calcmode="lin" valueType="num">
                                      <p:cBhvr additive="base">
                                        <p:cTn id="7" dur="500" fill="hold"/>
                                        <p:tgtEl>
                                          <p:spTgt spid="614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14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148">
                                            <p:txEl>
                                              <p:pRg st="2" end="2"/>
                                            </p:txEl>
                                          </p:spTgt>
                                        </p:tgtEl>
                                        <p:attrNameLst>
                                          <p:attrName>style.visibility</p:attrName>
                                        </p:attrNameLst>
                                      </p:cBhvr>
                                      <p:to>
                                        <p:strVal val="visible"/>
                                      </p:to>
                                    </p:set>
                                    <p:anim calcmode="lin" valueType="num">
                                      <p:cBhvr additive="base">
                                        <p:cTn id="13" dur="500" fill="hold"/>
                                        <p:tgtEl>
                                          <p:spTgt spid="6148">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14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anim calcmode="lin" valueType="num">
                                      <p:cBhvr additive="base">
                                        <p:cTn id="19"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148">
                                            <p:txEl>
                                              <p:pRg st="3" end="3"/>
                                            </p:txEl>
                                          </p:spTgt>
                                        </p:tgtEl>
                                        <p:attrNameLst>
                                          <p:attrName>style.visibility</p:attrName>
                                        </p:attrNameLst>
                                      </p:cBhvr>
                                      <p:to>
                                        <p:strVal val="visible"/>
                                      </p:to>
                                    </p:set>
                                    <p:anim calcmode="lin" valueType="num">
                                      <p:cBhvr additive="base">
                                        <p:cTn id="25" dur="500" fill="hold"/>
                                        <p:tgtEl>
                                          <p:spTgt spid="6148">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148">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148">
                                            <p:txEl>
                                              <p:pRg st="4" end="4"/>
                                            </p:txEl>
                                          </p:spTgt>
                                        </p:tgtEl>
                                        <p:attrNameLst>
                                          <p:attrName>style.visibility</p:attrName>
                                        </p:attrNameLst>
                                      </p:cBhvr>
                                      <p:to>
                                        <p:strVal val="visible"/>
                                      </p:to>
                                    </p:set>
                                    <p:anim calcmode="lin" valueType="num">
                                      <p:cBhvr additive="base">
                                        <p:cTn id="31" dur="500" fill="hold"/>
                                        <p:tgtEl>
                                          <p:spTgt spid="6148">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148">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8" grpId="0" build="p"/>
      <p:bldP spid="4" grpId="0" build="allAtOnce"/>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7"/>
          <p:cNvSpPr>
            <a:spLocks noGrp="1"/>
          </p:cNvSpPr>
          <p:nvPr>
            <p:ph type="title"/>
          </p:nvPr>
        </p:nvSpPr>
        <p:spPr/>
        <p:txBody>
          <a:bodyPr/>
          <a:lstStyle/>
          <a:p>
            <a:r>
              <a:rPr lang="en-US" smtClean="0">
                <a:solidFill>
                  <a:srgbClr val="FFFFCC"/>
                </a:solidFill>
              </a:rPr>
              <a:t>How Leaders Pray</a:t>
            </a:r>
            <a:br>
              <a:rPr lang="en-US" smtClean="0">
                <a:solidFill>
                  <a:srgbClr val="FFFFCC"/>
                </a:solidFill>
              </a:rPr>
            </a:br>
            <a:r>
              <a:rPr lang="en-US" sz="2000" smtClean="0">
                <a:solidFill>
                  <a:srgbClr val="FFFFCC"/>
                </a:solidFill>
              </a:rPr>
              <a:t>Praying Effectively in Pivotal Moments</a:t>
            </a:r>
            <a:endParaRPr lang="en-US" sz="3600" smtClean="0">
              <a:solidFill>
                <a:srgbClr val="FFFFCC"/>
              </a:solidFill>
            </a:endParaRPr>
          </a:p>
        </p:txBody>
      </p:sp>
      <p:sp>
        <p:nvSpPr>
          <p:cNvPr id="5" name="Content Placeholder 8"/>
          <p:cNvSpPr>
            <a:spLocks noGrp="1"/>
          </p:cNvSpPr>
          <p:nvPr>
            <p:ph idx="1"/>
          </p:nvPr>
        </p:nvSpPr>
        <p:spPr>
          <a:xfrm>
            <a:off x="685800" y="2209800"/>
            <a:ext cx="7772400" cy="3886200"/>
          </a:xfrm>
        </p:spPr>
        <p:txBody>
          <a:bodyPr/>
          <a:lstStyle/>
          <a:p>
            <a:pPr algn="ctr">
              <a:buFontTx/>
              <a:buNone/>
            </a:pPr>
            <a:r>
              <a:rPr lang="en-US" sz="2400" b="1" dirty="0" smtClean="0">
                <a:solidFill>
                  <a:schemeClr val="bg1"/>
                </a:solidFill>
              </a:rPr>
              <a:t>Observations on How Leaders Pray</a:t>
            </a:r>
          </a:p>
          <a:p>
            <a:pPr algn="ctr">
              <a:buFontTx/>
              <a:buNone/>
            </a:pPr>
            <a:endParaRPr lang="en-US" sz="2400" b="1" dirty="0" smtClean="0">
              <a:solidFill>
                <a:schemeClr val="bg1"/>
              </a:solidFill>
            </a:endParaRPr>
          </a:p>
          <a:p>
            <a:pPr>
              <a:buFontTx/>
              <a:buAutoNum type="arabicPeriod" startAt="3"/>
            </a:pPr>
            <a:r>
              <a:rPr lang="en-US" sz="2000" b="1" dirty="0" smtClean="0">
                <a:solidFill>
                  <a:schemeClr val="bg1"/>
                </a:solidFill>
              </a:rPr>
              <a:t>Effective leaders learn pivotal prayer as they __________ spiritually.</a:t>
            </a:r>
          </a:p>
          <a:p>
            <a:pPr lvl="1"/>
            <a:r>
              <a:rPr lang="en-US" sz="1600" dirty="0" smtClean="0">
                <a:solidFill>
                  <a:schemeClr val="bg1"/>
                </a:solidFill>
              </a:rPr>
              <a:t>We learn to pray this way over time. Pivotal praying increases as we mature spiritually. Leaders often become caught up in fulfilling their agenda. Mature leaders trade their agenda for God's. They move from simply praying what </a:t>
            </a:r>
            <a:r>
              <a:rPr lang="en-US" sz="1600" i="1" dirty="0" smtClean="0">
                <a:solidFill>
                  <a:schemeClr val="bg1"/>
                </a:solidFill>
              </a:rPr>
              <a:t>they want, to </a:t>
            </a:r>
            <a:r>
              <a:rPr lang="en-US" sz="1600" dirty="0" smtClean="0">
                <a:solidFill>
                  <a:schemeClr val="bg1"/>
                </a:solidFill>
              </a:rPr>
              <a:t>praying with God's larger vision in mind. </a:t>
            </a:r>
          </a:p>
          <a:p>
            <a:pPr marL="457200" lvl="1" indent="0">
              <a:buNone/>
            </a:pPr>
            <a:endParaRPr lang="en-US" sz="1600" dirty="0" smtClean="0">
              <a:solidFill>
                <a:schemeClr val="bg1"/>
              </a:solidFill>
            </a:endParaRPr>
          </a:p>
        </p:txBody>
      </p:sp>
      <p:sp>
        <p:nvSpPr>
          <p:cNvPr id="6" name="TextBox 5"/>
          <p:cNvSpPr txBox="1">
            <a:spLocks noChangeArrowheads="1"/>
          </p:cNvSpPr>
          <p:nvPr/>
        </p:nvSpPr>
        <p:spPr bwMode="auto">
          <a:xfrm>
            <a:off x="6629400" y="3048000"/>
            <a:ext cx="13716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ea typeface="MS PGothic" pitchFamily="34" charset="-128"/>
              </a:defRPr>
            </a:lvl1pPr>
            <a:lvl2pPr marL="742950" indent="-285750">
              <a:defRPr sz="2400">
                <a:solidFill>
                  <a:schemeClr val="tx1"/>
                </a:solidFill>
                <a:latin typeface="Arial" charset="0"/>
                <a:ea typeface="MS PGothic" pitchFamily="34" charset="-128"/>
              </a:defRPr>
            </a:lvl2pPr>
            <a:lvl3pPr marL="1143000" indent="-228600">
              <a:defRPr sz="2400">
                <a:solidFill>
                  <a:schemeClr val="tx1"/>
                </a:solidFill>
                <a:latin typeface="Arial" charset="0"/>
                <a:ea typeface="MS PGothic" pitchFamily="34" charset="-128"/>
              </a:defRPr>
            </a:lvl3pPr>
            <a:lvl4pPr marL="1600200" indent="-228600">
              <a:defRPr sz="2400">
                <a:solidFill>
                  <a:schemeClr val="tx1"/>
                </a:solidFill>
                <a:latin typeface="Arial" charset="0"/>
                <a:ea typeface="MS PGothic" pitchFamily="34" charset="-128"/>
              </a:defRPr>
            </a:lvl4pPr>
            <a:lvl5pPr marL="2057400" indent="-228600">
              <a:defRPr sz="2400">
                <a:solidFill>
                  <a:schemeClr val="tx1"/>
                </a:solidFill>
                <a:latin typeface="Arial" charset="0"/>
                <a:ea typeface="MS PGothic" pitchFamily="34" charset="-128"/>
              </a:defRPr>
            </a:lvl5pPr>
            <a:lvl6pPr marL="2514600" indent="-228600" eaLnBrk="0" fontAlgn="base" hangingPunct="0">
              <a:spcBef>
                <a:spcPct val="0"/>
              </a:spcBef>
              <a:spcAft>
                <a:spcPct val="0"/>
              </a:spcAft>
              <a:defRPr sz="2400">
                <a:solidFill>
                  <a:schemeClr val="tx1"/>
                </a:solidFill>
                <a:latin typeface="Arial" charset="0"/>
                <a:ea typeface="MS PGothic" pitchFamily="34" charset="-128"/>
              </a:defRPr>
            </a:lvl6pPr>
            <a:lvl7pPr marL="2971800" indent="-228600" eaLnBrk="0" fontAlgn="base" hangingPunct="0">
              <a:spcBef>
                <a:spcPct val="0"/>
              </a:spcBef>
              <a:spcAft>
                <a:spcPct val="0"/>
              </a:spcAft>
              <a:defRPr sz="2400">
                <a:solidFill>
                  <a:schemeClr val="tx1"/>
                </a:solidFill>
                <a:latin typeface="Arial" charset="0"/>
                <a:ea typeface="MS PGothic" pitchFamily="34" charset="-128"/>
              </a:defRPr>
            </a:lvl7pPr>
            <a:lvl8pPr marL="3429000" indent="-228600" eaLnBrk="0" fontAlgn="base" hangingPunct="0">
              <a:spcBef>
                <a:spcPct val="0"/>
              </a:spcBef>
              <a:spcAft>
                <a:spcPct val="0"/>
              </a:spcAft>
              <a:defRPr sz="2400">
                <a:solidFill>
                  <a:schemeClr val="tx1"/>
                </a:solidFill>
                <a:latin typeface="Arial" charset="0"/>
                <a:ea typeface="MS PGothic" pitchFamily="34" charset="-128"/>
              </a:defRPr>
            </a:lvl8pPr>
            <a:lvl9pPr marL="3886200" indent="-228600" eaLnBrk="0" fontAlgn="base" hangingPunct="0">
              <a:spcBef>
                <a:spcPct val="0"/>
              </a:spcBef>
              <a:spcAft>
                <a:spcPct val="0"/>
              </a:spcAft>
              <a:defRPr sz="2400">
                <a:solidFill>
                  <a:schemeClr val="tx1"/>
                </a:solidFill>
                <a:latin typeface="Arial" charset="0"/>
                <a:ea typeface="MS PGothic" pitchFamily="34" charset="-128"/>
              </a:defRPr>
            </a:lvl9pPr>
          </a:lstStyle>
          <a:p>
            <a:r>
              <a:rPr lang="en-US" sz="2000">
                <a:solidFill>
                  <a:srgbClr val="FFFFCC"/>
                </a:solidFill>
              </a:rPr>
              <a:t>mature</a:t>
            </a:r>
          </a:p>
        </p:txBody>
      </p:sp>
      <p:sp>
        <p:nvSpPr>
          <p:cNvPr id="7"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T314.02           iteenchallenge.org               01 - 2012</a:t>
            </a:r>
            <a:endParaRPr lang="en-US" dirty="0">
              <a:solidFill>
                <a:schemeClr val="bg1"/>
              </a:solidFill>
            </a:endParaRPr>
          </a:p>
        </p:txBody>
      </p:sp>
      <p:sp>
        <p:nvSpPr>
          <p:cNvPr id="8"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8</a:t>
            </a:fld>
            <a:endParaRPr lang="en-US" dirty="0">
              <a:solidFill>
                <a:srgbClr val="000000"/>
              </a:solidFill>
            </a:endParaRPr>
          </a:p>
        </p:txBody>
      </p:sp>
    </p:spTree>
    <p:extLst>
      <p:ext uri="{BB962C8B-B14F-4D97-AF65-F5344CB8AC3E}">
        <p14:creationId xmlns:p14="http://schemas.microsoft.com/office/powerpoint/2010/main" val="75702001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 calcmode="lin" valueType="num">
                                      <p:cBhvr additive="base">
                                        <p:cTn id="13"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anim calcmode="lin" valueType="num">
                                      <p:cBhvr additive="base">
                                        <p:cTn id="19"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 calcmode="lin" valueType="num">
                                      <p:cBhvr additive="base">
                                        <p:cTn id="25"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allAtOnce"/>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7"/>
          <p:cNvSpPr>
            <a:spLocks noGrp="1"/>
          </p:cNvSpPr>
          <p:nvPr>
            <p:ph type="title"/>
          </p:nvPr>
        </p:nvSpPr>
        <p:spPr/>
        <p:txBody>
          <a:bodyPr/>
          <a:lstStyle/>
          <a:p>
            <a:r>
              <a:rPr lang="en-US" dirty="0" smtClean="0">
                <a:solidFill>
                  <a:srgbClr val="FFFFCC"/>
                </a:solidFill>
              </a:rPr>
              <a:t>How Leaders Pray</a:t>
            </a:r>
            <a:br>
              <a:rPr lang="en-US" dirty="0" smtClean="0">
                <a:solidFill>
                  <a:srgbClr val="FFFFCC"/>
                </a:solidFill>
              </a:rPr>
            </a:br>
            <a:r>
              <a:rPr lang="en-US" sz="2000" dirty="0" smtClean="0">
                <a:solidFill>
                  <a:srgbClr val="FFFFCC"/>
                </a:solidFill>
              </a:rPr>
              <a:t>Praying Effectively in Pivotal Moments</a:t>
            </a:r>
            <a:endParaRPr lang="en-US" sz="3600" dirty="0" smtClean="0">
              <a:solidFill>
                <a:srgbClr val="FFFFCC"/>
              </a:solidFill>
            </a:endParaRPr>
          </a:p>
        </p:txBody>
      </p:sp>
      <p:sp>
        <p:nvSpPr>
          <p:cNvPr id="5" name="Content Placeholder 8"/>
          <p:cNvSpPr>
            <a:spLocks noGrp="1"/>
          </p:cNvSpPr>
          <p:nvPr>
            <p:ph idx="1"/>
          </p:nvPr>
        </p:nvSpPr>
        <p:spPr>
          <a:xfrm>
            <a:off x="685800" y="2209800"/>
            <a:ext cx="7772400" cy="3886200"/>
          </a:xfrm>
        </p:spPr>
        <p:txBody>
          <a:bodyPr/>
          <a:lstStyle/>
          <a:p>
            <a:pPr marL="457200" lvl="1" indent="0">
              <a:buNone/>
            </a:pPr>
            <a:r>
              <a:rPr lang="en-US" sz="1600" dirty="0" smtClean="0">
                <a:solidFill>
                  <a:schemeClr val="bg1"/>
                </a:solidFill>
              </a:rPr>
              <a:t>- </a:t>
            </a:r>
            <a:r>
              <a:rPr lang="en-US" dirty="0" smtClean="0">
                <a:solidFill>
                  <a:schemeClr val="bg1"/>
                </a:solidFill>
              </a:rPr>
              <a:t>This </a:t>
            </a:r>
            <a:r>
              <a:rPr lang="en-US" dirty="0">
                <a:solidFill>
                  <a:schemeClr val="bg1"/>
                </a:solidFill>
              </a:rPr>
              <a:t>was vividly illustrated in November 2001, in the story of the three missionaries who had been kidnapped in 1993. They worked with New Tribes Mission (NTM) and were kidnapped near the Colombian border</a:t>
            </a:r>
            <a:endParaRPr lang="en-US" dirty="0" smtClean="0">
              <a:solidFill>
                <a:schemeClr val="bg1"/>
              </a:solidFill>
            </a:endParaRPr>
          </a:p>
        </p:txBody>
      </p:sp>
      <p:sp>
        <p:nvSpPr>
          <p:cNvPr id="7"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T314.02           iteenchallenge.org               01 - 2012</a:t>
            </a:r>
            <a:endParaRPr lang="en-US" dirty="0">
              <a:solidFill>
                <a:schemeClr val="bg1"/>
              </a:solidFill>
            </a:endParaRPr>
          </a:p>
        </p:txBody>
      </p:sp>
      <p:sp>
        <p:nvSpPr>
          <p:cNvPr id="8"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9</a:t>
            </a:fld>
            <a:endParaRPr lang="en-US" dirty="0">
              <a:solidFill>
                <a:srgbClr val="000000"/>
              </a:solidFill>
            </a:endParaRPr>
          </a:p>
        </p:txBody>
      </p:sp>
    </p:spTree>
    <p:extLst>
      <p:ext uri="{BB962C8B-B14F-4D97-AF65-F5344CB8AC3E}">
        <p14:creationId xmlns:p14="http://schemas.microsoft.com/office/powerpoint/2010/main" val="2428775918"/>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 val="38c13194c9df4b4e341df175e6d9d7f27b8c75"/>
</p:tagLst>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MS PGothic"/>
        <a:cs typeface=""/>
      </a:majorFont>
      <a:minorFont>
        <a:latin typeface="Arial"/>
        <a:ea typeface="MS P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pitchFamily="34" charset="0"/>
            <a:ea typeface="MS PGothic"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pitchFamily="34" charset="0"/>
            <a:ea typeface="MS PGothic" pitchFamily="34"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184</TotalTime>
  <Words>2332</Words>
  <Application>Microsoft Office PowerPoint</Application>
  <PresentationFormat>On-screen Show (4:3)</PresentationFormat>
  <Paragraphs>180</Paragraphs>
  <Slides>23</Slides>
  <Notes>22</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Blank Presentation</vt:lpstr>
      <vt:lpstr>How Leaders Pray Praying Effectively in Pivotal Moments  by EQUIP Ministries founded by John Maxwell </vt:lpstr>
      <vt:lpstr>How Leaders Pray Praying Effectively in Pivotal Moments</vt:lpstr>
      <vt:lpstr>How Leaders Pray Praying Effectively in Pivotal Moments</vt:lpstr>
      <vt:lpstr>How Leaders Pray Praying Effectively in Pivotal Moments</vt:lpstr>
      <vt:lpstr>How Leaders Pray Praying Effectively in Pivotal Moments</vt:lpstr>
      <vt:lpstr>How Leaders Pray Praying Effectively in Pivotal Moments</vt:lpstr>
      <vt:lpstr>How Leaders Pray Praying Effectively in Pivotal Moments</vt:lpstr>
      <vt:lpstr>How Leaders Pray Praying Effectively in Pivotal Moments</vt:lpstr>
      <vt:lpstr>How Leaders Pray Praying Effectively in Pivotal Moments</vt:lpstr>
      <vt:lpstr>How Leaders Pray Praying Effectively in Pivotal Moments</vt:lpstr>
      <vt:lpstr>How Leaders Pray Praying Effectively in Pivotal Moments</vt:lpstr>
      <vt:lpstr>How Leaders Pray Praying Effectively in Pivotal Moments</vt:lpstr>
      <vt:lpstr>How Leaders Pray Praying Effectively in Pivotal Moments</vt:lpstr>
      <vt:lpstr>How Leaders Pray Praying Effectively in Pivotal Moments</vt:lpstr>
      <vt:lpstr>How Leaders Pray Praying Effectively in Pivotal Moments</vt:lpstr>
      <vt:lpstr>How Leaders Pray Praying Effectively in Pivotal Moments</vt:lpstr>
      <vt:lpstr>How Leaders Pray Praying Effectively in Pivotal Moments</vt:lpstr>
      <vt:lpstr>How Leaders Pray Praying Effectively in Pivotal Moments</vt:lpstr>
      <vt:lpstr>How Leaders Pray Praying Effectively in Pivotal Moments</vt:lpstr>
      <vt:lpstr>How Leaders Pray Praying Effectively in Pivotal Moments</vt:lpstr>
      <vt:lpstr>How Leaders Pray Praying Effectively in Pivotal Moments</vt:lpstr>
      <vt:lpstr>How Leaders Pray Praying Effectively in Pivotal Moments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Table of Contents</dc:title>
  <dc:creator>Gregg</dc:creator>
  <cp:lastModifiedBy>Gregg</cp:lastModifiedBy>
  <cp:revision>25</cp:revision>
  <dcterms:created xsi:type="dcterms:W3CDTF">2011-10-20T15:18:26Z</dcterms:created>
  <dcterms:modified xsi:type="dcterms:W3CDTF">2012-01-26T21:42:38Z</dcterms:modified>
</cp:coreProperties>
</file>