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272" r:id="rId4"/>
    <p:sldId id="274" r:id="rId5"/>
    <p:sldId id="273" r:id="rId6"/>
    <p:sldId id="275" r:id="rId7"/>
    <p:sldId id="276" r:id="rId8"/>
    <p:sldId id="280" r:id="rId9"/>
    <p:sldId id="277" r:id="rId10"/>
    <p:sldId id="278" r:id="rId11"/>
    <p:sldId id="279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48" d="100"/>
          <a:sy n="48" d="100"/>
        </p:scale>
        <p:origin x="-102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09A4AF-4B51-40F1-935B-395AFC7D5DEA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AEC65-9835-4524-BEA8-579D63C7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195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9AEC65-9835-4524-BEA8-579D63C7FCD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r>
              <a:rPr lang="en-US" smtClean="0"/>
              <a:t>3/2014</a:t>
            </a: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T501.05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T501.05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T501.05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T501.05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T501.05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3/2014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T501.05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3/2014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T501.05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3/2014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T501.05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3/2014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T501.05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r>
              <a:rPr lang="en-US" smtClean="0"/>
              <a:t>3/2014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T501.05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3/2014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T501.05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3/2014</a:t>
            </a: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T501.05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1"/>
            <a:ext cx="7772400" cy="2820362"/>
          </a:xfrm>
        </p:spPr>
        <p:txBody>
          <a:bodyPr>
            <a:normAutofit/>
          </a:bodyPr>
          <a:lstStyle/>
          <a:p>
            <a:r>
              <a:rPr lang="en-US" dirty="0" smtClean="0"/>
              <a:t>How to Renew Your Mind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581400"/>
            <a:ext cx="7772400" cy="1199704"/>
          </a:xfrm>
        </p:spPr>
        <p:txBody>
          <a:bodyPr/>
          <a:lstStyle/>
          <a:p>
            <a:r>
              <a:rPr lang="en-US" dirty="0" smtClean="0"/>
              <a:t>By Dave Batty</a:t>
            </a:r>
          </a:p>
          <a:p>
            <a:endParaRPr lang="en-US" dirty="0"/>
          </a:p>
        </p:txBody>
      </p:sp>
      <p:pic>
        <p:nvPicPr>
          <p:cNvPr id="4" name="Picture 3" descr="GTC logo gold on gold 72 dpi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658433" cy="2032463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T501.05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3/2014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22437"/>
            <a:ext cx="5181600" cy="4525963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Hebrews 3:1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Therefore, holy brothers, who share in the heavenly calling, </a:t>
            </a:r>
            <a:r>
              <a:rPr lang="en-US" b="1" dirty="0" smtClean="0">
                <a:solidFill>
                  <a:schemeClr val="accent2"/>
                </a:solidFill>
              </a:rPr>
              <a:t>fix your thoughts on Jesus</a:t>
            </a:r>
            <a:r>
              <a:rPr lang="en-US" dirty="0" smtClean="0">
                <a:solidFill>
                  <a:schemeClr val="accent2"/>
                </a:solidFill>
              </a:rPr>
              <a:t>, </a:t>
            </a:r>
            <a:r>
              <a:rPr lang="en-US" dirty="0" smtClean="0"/>
              <a:t>the apostle and high priest whom we confess</a:t>
            </a:r>
            <a:r>
              <a:rPr lang="en-US" b="1" dirty="0" smtClean="0"/>
              <a:t>. 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T501.05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	Fixing your thoughts on Jesus </a:t>
            </a:r>
            <a:br>
              <a:rPr lang="en-US" dirty="0" smtClean="0"/>
            </a:br>
            <a:r>
              <a:rPr lang="en-US" dirty="0" smtClean="0"/>
              <a:t>	strategy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3/2014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43"/>
          <a:stretch/>
        </p:blipFill>
        <p:spPr>
          <a:xfrm>
            <a:off x="6048850" y="1219200"/>
            <a:ext cx="3095149" cy="51928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Colossians 3:1-17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Who does the putting off?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Who does the putting on?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T501.05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4. 	Put off / put on strategy  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3/2014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2023" y="3429000"/>
            <a:ext cx="3778771" cy="251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397691"/>
          </a:xfrm>
        </p:spPr>
        <p:txBody>
          <a:bodyPr/>
          <a:lstStyle/>
          <a:p>
            <a:pPr algn="ctr">
              <a:buNone/>
            </a:pPr>
            <a:r>
              <a:rPr lang="en-US" sz="4800" dirty="0" smtClean="0"/>
              <a:t>Contact us</a:t>
            </a:r>
          </a:p>
          <a:p>
            <a:pPr algn="ctr">
              <a:buNone/>
            </a:pPr>
            <a:endParaRPr lang="en-US" sz="4800" dirty="0" smtClean="0"/>
          </a:p>
          <a:p>
            <a:pPr algn="ctr">
              <a:buNone/>
            </a:pPr>
            <a:r>
              <a:rPr lang="en-US" sz="4800" dirty="0" smtClean="0"/>
              <a:t>www.Globaltc.org</a:t>
            </a:r>
          </a:p>
          <a:p>
            <a:pPr algn="ctr">
              <a:buNone/>
            </a:pPr>
            <a:endParaRPr lang="en-US" sz="1800" dirty="0" smtClean="0"/>
          </a:p>
          <a:p>
            <a:pPr algn="ctr">
              <a:buNone/>
            </a:pPr>
            <a:r>
              <a:rPr lang="en-US" sz="4800" dirty="0" smtClean="0"/>
              <a:t>www.iTeenChallenge.org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3" name="Picture 2" descr="GTC logo gold on gold 72 dpi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85567" y="4419600"/>
            <a:ext cx="3658433" cy="203246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T501.05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3/2014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16162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1.	What are the battles that </a:t>
            </a:r>
            <a:br>
              <a:rPr lang="en-US" dirty="0" smtClean="0"/>
            </a:br>
            <a:r>
              <a:rPr lang="en-US" dirty="0" smtClean="0"/>
              <a:t>	people have in this area of </a:t>
            </a:r>
            <a:br>
              <a:rPr lang="en-US" dirty="0" smtClean="0"/>
            </a:br>
            <a:r>
              <a:rPr lang="en-US" dirty="0" smtClean="0"/>
              <a:t>	the mind?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T501.05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3/2014</a:t>
            </a: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429" r="8036" b="82951"/>
          <a:stretch/>
        </p:blipFill>
        <p:spPr>
          <a:xfrm>
            <a:off x="5943600" y="4079358"/>
            <a:ext cx="3000531" cy="1814275"/>
          </a:xfrm>
          <a:prstGeom prst="rect">
            <a:avLst/>
          </a:prstGeom>
          <a:ln w="3175"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407091"/>
          </a:xfrm>
        </p:spPr>
        <p:txBody>
          <a:bodyPr>
            <a:normAutofit/>
          </a:bodyPr>
          <a:lstStyle/>
          <a:p>
            <a:pPr marL="624078" indent="-514350">
              <a:spcAft>
                <a:spcPts val="1000"/>
              </a:spcAft>
              <a:buSzPct val="100000"/>
              <a:buAutoNum type="alphaUcPeriod"/>
            </a:pPr>
            <a:r>
              <a:rPr lang="en-US" b="1" dirty="0" smtClean="0"/>
              <a:t>Three stages of overcoming an addiction </a:t>
            </a:r>
          </a:p>
          <a:p>
            <a:pPr>
              <a:spcAft>
                <a:spcPts val="1500"/>
              </a:spcAft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   		Addict   </a:t>
            </a:r>
            <a:r>
              <a:rPr lang="en-US" sz="2400" b="1" dirty="0" smtClean="0">
                <a:solidFill>
                  <a:srgbClr val="FF0000"/>
                </a:solidFill>
                <a:latin typeface="Wingdings 3" pitchFamily="18" charset="2"/>
              </a:rPr>
              <a:t>[</a:t>
            </a:r>
            <a:r>
              <a:rPr lang="en-US" sz="2400" b="1" dirty="0" smtClean="0">
                <a:solidFill>
                  <a:srgbClr val="FF0000"/>
                </a:solidFill>
              </a:rPr>
              <a:t>	 Ex-Addict	  </a:t>
            </a:r>
            <a:r>
              <a:rPr lang="en-US" sz="2400" b="1" dirty="0" smtClean="0">
                <a:solidFill>
                  <a:srgbClr val="FF0000"/>
                </a:solidFill>
                <a:latin typeface="Wingdings 3" pitchFamily="18" charset="2"/>
              </a:rPr>
              <a:t>[ </a:t>
            </a:r>
            <a:r>
              <a:rPr lang="en-US" sz="2400" b="1" dirty="0" smtClean="0">
                <a:solidFill>
                  <a:srgbClr val="FF0000"/>
                </a:solidFill>
              </a:rPr>
              <a:t>Non-Addict</a:t>
            </a:r>
            <a:r>
              <a:rPr lang="en-US" b="1" dirty="0" smtClean="0">
                <a:solidFill>
                  <a:srgbClr val="FF0000"/>
                </a:solidFill>
              </a:rPr>
              <a:t>	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2000"/>
              </a:spcAft>
              <a:buNone/>
            </a:pPr>
            <a:r>
              <a:rPr lang="en-US" sz="2400" b="1" dirty="0" smtClean="0"/>
              <a:t>Behavior</a:t>
            </a:r>
            <a:r>
              <a:rPr lang="en-US" sz="2400" dirty="0" smtClean="0"/>
              <a:t>	Using		 Not using	  	Not Using</a:t>
            </a:r>
          </a:p>
          <a:p>
            <a:pPr>
              <a:spcAft>
                <a:spcPts val="2000"/>
              </a:spcAft>
              <a:buNone/>
            </a:pPr>
            <a:r>
              <a:rPr lang="en-US" sz="2400" b="1" dirty="0" smtClean="0"/>
              <a:t>Inside</a:t>
            </a:r>
            <a:r>
              <a:rPr lang="en-US" sz="2400" dirty="0" smtClean="0"/>
              <a:t>	Thinking	 </a:t>
            </a:r>
            <a:r>
              <a:rPr lang="en-US" sz="2400" dirty="0" err="1" smtClean="0"/>
              <a:t>Thinking</a:t>
            </a:r>
            <a:r>
              <a:rPr lang="en-US" sz="2400" dirty="0" smtClean="0"/>
              <a:t>	       Not Thinking</a:t>
            </a:r>
            <a:br>
              <a:rPr lang="en-US" sz="2400" dirty="0" smtClean="0"/>
            </a:br>
            <a:r>
              <a:rPr lang="en-US" sz="2400" dirty="0" smtClean="0"/>
              <a:t>	     like an addict	like an addict     like an addict</a:t>
            </a:r>
          </a:p>
          <a:p>
            <a:pPr>
              <a:buNone/>
            </a:pPr>
            <a:r>
              <a:rPr lang="en-US" sz="2400" b="1" dirty="0" smtClean="0"/>
              <a:t>	</a:t>
            </a:r>
            <a:r>
              <a:rPr lang="en-US" sz="2400" b="1" dirty="0" smtClean="0">
                <a:solidFill>
                  <a:srgbClr val="00B050"/>
                </a:solidFill>
              </a:rPr>
              <a:t>				Rehabilitation  Transformation</a:t>
            </a:r>
            <a:endParaRPr lang="en-US" sz="2400" dirty="0" smtClean="0">
              <a:solidFill>
                <a:srgbClr val="00B050"/>
              </a:solidFill>
            </a:endParaRPr>
          </a:p>
          <a:p>
            <a:pPr marL="624078" indent="-514350">
              <a:spcAft>
                <a:spcPts val="1000"/>
              </a:spcAft>
              <a:buNone/>
            </a:pPr>
            <a:r>
              <a:rPr lang="en-US" sz="2400" b="1" dirty="0" smtClean="0"/>
              <a:t>	</a:t>
            </a:r>
            <a:r>
              <a:rPr lang="en-US" sz="2400" b="1" dirty="0" smtClean="0">
                <a:solidFill>
                  <a:srgbClr val="00B050"/>
                </a:solidFill>
              </a:rPr>
              <a:t>						   A Renewed mind</a:t>
            </a:r>
            <a:endParaRPr lang="en-US" sz="2400" dirty="0" smtClean="0">
              <a:solidFill>
                <a:srgbClr val="00B050"/>
              </a:solidFill>
            </a:endParaRPr>
          </a:p>
          <a:p>
            <a:pPr marL="624078" indent="-514350">
              <a:spcAft>
                <a:spcPts val="1000"/>
              </a:spcAft>
              <a:buAutoNum type="alphaUcPeriod"/>
            </a:pPr>
            <a:endParaRPr lang="en-US" b="1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T501.05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>
            <a:normAutofit/>
          </a:bodyPr>
          <a:lstStyle/>
          <a:p>
            <a:pPr>
              <a:tabLst>
                <a:tab pos="365760" algn="l"/>
              </a:tabLst>
            </a:pPr>
            <a:r>
              <a:rPr lang="en-US" sz="3200" dirty="0" smtClean="0"/>
              <a:t>2. The concept of Christian discipleship </a:t>
            </a:r>
            <a:br>
              <a:rPr lang="en-US" sz="3200" dirty="0" smtClean="0"/>
            </a:br>
            <a:r>
              <a:rPr lang="en-US" sz="3200" dirty="0" smtClean="0"/>
              <a:t>	is at the core of dealing with this issue </a:t>
            </a:r>
            <a:endParaRPr lang="en-US" sz="32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3/2014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026091"/>
          </a:xfrm>
        </p:spPr>
        <p:txBody>
          <a:bodyPr>
            <a:normAutofit/>
          </a:bodyPr>
          <a:lstStyle/>
          <a:p>
            <a:pPr marL="624078" indent="-514350">
              <a:spcAft>
                <a:spcPts val="1000"/>
              </a:spcAft>
              <a:buSzPct val="100000"/>
              <a:buNone/>
            </a:pPr>
            <a:r>
              <a:rPr lang="en-US" b="1" dirty="0" smtClean="0"/>
              <a:t>A.	Three stages of overcoming an addiction</a:t>
            </a:r>
          </a:p>
          <a:p>
            <a:pPr marL="624078" indent="-514350">
              <a:spcAft>
                <a:spcPts val="1000"/>
              </a:spcAft>
              <a:buSzPct val="100000"/>
              <a:buNone/>
            </a:pPr>
            <a:endParaRPr lang="en-US" b="1" dirty="0" smtClean="0"/>
          </a:p>
          <a:p>
            <a:pPr marL="624078" indent="-514350">
              <a:spcAft>
                <a:spcPts val="1000"/>
              </a:spcAft>
              <a:buSzPct val="100000"/>
              <a:buNone/>
            </a:pPr>
            <a:r>
              <a:rPr lang="en-US" b="1" dirty="0" smtClean="0"/>
              <a:t>B.	How renewing the mind fits in with discipleship as a whole 	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T501.05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>
            <a:normAutofit/>
          </a:bodyPr>
          <a:lstStyle/>
          <a:p>
            <a:pPr>
              <a:tabLst>
                <a:tab pos="365760" algn="l"/>
              </a:tabLst>
            </a:pPr>
            <a:r>
              <a:rPr lang="en-US" sz="3200" dirty="0" smtClean="0"/>
              <a:t>2. The concept of Christian discipleship </a:t>
            </a:r>
            <a:br>
              <a:rPr lang="en-US" sz="3200" dirty="0" smtClean="0"/>
            </a:br>
            <a:r>
              <a:rPr lang="en-US" sz="3200" dirty="0" smtClean="0"/>
              <a:t>	is at the core of dealing with this issue </a:t>
            </a:r>
            <a:endParaRPr lang="en-US" sz="32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3/2014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43000" y="1722437"/>
            <a:ext cx="8229600" cy="4525963"/>
          </a:xfrm>
        </p:spPr>
        <p:txBody>
          <a:bodyPr/>
          <a:lstStyle/>
          <a:p>
            <a:pPr marL="624078" indent="-514350">
              <a:spcAft>
                <a:spcPts val="1000"/>
              </a:spcAft>
              <a:buNone/>
            </a:pPr>
            <a:r>
              <a:rPr lang="en-US" dirty="0" smtClean="0"/>
              <a:t>A.	What </a:t>
            </a:r>
            <a:r>
              <a:rPr lang="en-US" dirty="0" smtClean="0"/>
              <a:t>we must do    Romans </a:t>
            </a:r>
            <a:r>
              <a:rPr lang="en-US" dirty="0" smtClean="0"/>
              <a:t>12:1-2</a:t>
            </a:r>
          </a:p>
          <a:p>
            <a:pPr marL="624078" indent="-514350">
              <a:spcAft>
                <a:spcPts val="1000"/>
              </a:spcAft>
              <a:buNone/>
            </a:pPr>
            <a:endParaRPr lang="en-US" dirty="0" smtClean="0"/>
          </a:p>
          <a:p>
            <a:pPr marL="624078" indent="-514350">
              <a:spcAft>
                <a:spcPts val="1000"/>
              </a:spcAft>
              <a:buNone/>
            </a:pPr>
            <a:r>
              <a:rPr lang="en-US" dirty="0" smtClean="0"/>
              <a:t>	What is God’s part in renewing your mind?</a:t>
            </a:r>
          </a:p>
          <a:p>
            <a:pPr marL="624078" indent="-514350">
              <a:spcAft>
                <a:spcPts val="1000"/>
              </a:spcAft>
              <a:buNone/>
            </a:pPr>
            <a:endParaRPr lang="en-US" dirty="0"/>
          </a:p>
          <a:p>
            <a:pPr marL="624078" indent="-514350">
              <a:spcAft>
                <a:spcPts val="1000"/>
              </a:spcAft>
              <a:buNone/>
            </a:pPr>
            <a:r>
              <a:rPr lang="en-US" dirty="0" smtClean="0"/>
              <a:t>	What is your part in renewing your mind?</a:t>
            </a:r>
            <a:endParaRPr lang="en-US" dirty="0" smtClean="0"/>
          </a:p>
          <a:p>
            <a:pPr marL="624078" indent="-514350">
              <a:spcAft>
                <a:spcPts val="1000"/>
              </a:spcAft>
              <a:buNone/>
            </a:pPr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T501.05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	Closer look at renewing the </a:t>
            </a:r>
            <a:br>
              <a:rPr lang="en-US" dirty="0" smtClean="0"/>
            </a:br>
            <a:r>
              <a:rPr lang="en-US" dirty="0" smtClean="0"/>
              <a:t>	mind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3/2014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T501.05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38576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38" b="5573"/>
          <a:stretch/>
        </p:blipFill>
        <p:spPr>
          <a:xfrm>
            <a:off x="1922318" y="152400"/>
            <a:ext cx="6061148" cy="6172200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3/2014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47800" y="1481328"/>
            <a:ext cx="7239000" cy="1490472"/>
          </a:xfrm>
        </p:spPr>
        <p:txBody>
          <a:bodyPr>
            <a:normAutofit/>
          </a:bodyPr>
          <a:lstStyle/>
          <a:p>
            <a:pPr marL="120650" indent="-11113">
              <a:buNone/>
            </a:pPr>
            <a:r>
              <a:rPr lang="en-US" dirty="0" smtClean="0"/>
              <a:t>Memorizing sc</a:t>
            </a:r>
            <a:r>
              <a:rPr lang="en-US" dirty="0" smtClean="0"/>
              <a:t>ripture is the foundation for renewing your mind</a:t>
            </a:r>
          </a:p>
          <a:p>
            <a:pPr marL="120650" indent="-11113">
              <a:buNone/>
            </a:pPr>
            <a:r>
              <a:rPr lang="en-US" dirty="0" smtClean="0">
                <a:solidFill>
                  <a:srgbClr val="FF0000"/>
                </a:solidFill>
              </a:rPr>
              <a:t>Psal</a:t>
            </a:r>
            <a:r>
              <a:rPr lang="en-US" dirty="0" smtClean="0">
                <a:solidFill>
                  <a:srgbClr val="FF0000"/>
                </a:solidFill>
              </a:rPr>
              <a:t>m 119:11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T501.05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B. 	How do you renew your mind?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3/2014</a:t>
            </a:r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3140964"/>
            <a:ext cx="5029200" cy="3168396"/>
          </a:xfrm>
          <a:prstGeom prst="rect">
            <a:avLst/>
          </a:prstGeom>
          <a:ln w="3175"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718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1.</a:t>
            </a:r>
            <a:r>
              <a:rPr lang="en-US" dirty="0" smtClean="0"/>
              <a:t>	Eight Plus One Strategy – Philippians 4:8-9</a:t>
            </a:r>
          </a:p>
          <a:p>
            <a:pPr>
              <a:buNone/>
            </a:pPr>
            <a:r>
              <a:rPr lang="en-US" dirty="0" smtClean="0"/>
              <a:t>		1.	Whatever is true</a:t>
            </a:r>
          </a:p>
          <a:p>
            <a:pPr>
              <a:buNone/>
            </a:pPr>
            <a:r>
              <a:rPr lang="en-US" dirty="0" smtClean="0"/>
              <a:t>		2.	Whatever is noble</a:t>
            </a:r>
          </a:p>
          <a:p>
            <a:pPr>
              <a:buNone/>
            </a:pPr>
            <a:r>
              <a:rPr lang="en-US" dirty="0" smtClean="0"/>
              <a:t>		3.	Whatever is right</a:t>
            </a:r>
          </a:p>
          <a:p>
            <a:pPr>
              <a:buNone/>
            </a:pPr>
            <a:r>
              <a:rPr lang="en-US" dirty="0" smtClean="0"/>
              <a:t>		4.	Whatever is pure</a:t>
            </a:r>
          </a:p>
          <a:p>
            <a:pPr>
              <a:buNone/>
            </a:pPr>
            <a:r>
              <a:rPr lang="en-US" dirty="0" smtClean="0"/>
              <a:t>		5.	Whatever is lovely</a:t>
            </a:r>
          </a:p>
          <a:p>
            <a:pPr>
              <a:buNone/>
            </a:pPr>
            <a:r>
              <a:rPr lang="en-US" dirty="0" smtClean="0"/>
              <a:t>		6.	Whatever is admirable</a:t>
            </a:r>
          </a:p>
          <a:p>
            <a:pPr>
              <a:buNone/>
            </a:pPr>
            <a:r>
              <a:rPr lang="en-US" dirty="0" smtClean="0"/>
              <a:t>		7.	Whatever is excellent</a:t>
            </a:r>
          </a:p>
          <a:p>
            <a:pPr>
              <a:buNone/>
            </a:pPr>
            <a:r>
              <a:rPr lang="en-US" dirty="0" smtClean="0"/>
              <a:t>		8.	Whatever is praiseworthy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PLUS 1—Put it into practice!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T501.05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B. 	How do you renew your mind?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971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2 Corinthians 10:5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We demolish arguments and every pretension that sets itself up against the knowledge of God, and </a:t>
            </a:r>
            <a:r>
              <a:rPr lang="en-US" b="1" dirty="0" smtClean="0">
                <a:solidFill>
                  <a:schemeClr val="accent2"/>
                </a:solidFill>
              </a:rPr>
              <a:t>we take captive every thought to make it obedient to Christ</a:t>
            </a:r>
            <a:r>
              <a:rPr lang="en-US" b="1" dirty="0" smtClean="0"/>
              <a:t>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T501.05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	Demolition strategy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3/2014</a:t>
            </a:r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4848" y="3886199"/>
            <a:ext cx="2454952" cy="27560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828</TotalTime>
  <Words>120</Words>
  <Application>Microsoft Office PowerPoint</Application>
  <PresentationFormat>On-screen Show (4:3)</PresentationFormat>
  <Paragraphs>84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How to Renew Your Mind</vt:lpstr>
      <vt:lpstr>1. What are the battles that   people have in this area of   the mind?</vt:lpstr>
      <vt:lpstr>2. The concept of Christian discipleship   is at the core of dealing with this issue </vt:lpstr>
      <vt:lpstr>2. The concept of Christian discipleship   is at the core of dealing with this issue </vt:lpstr>
      <vt:lpstr>3.  Closer look at renewing the   mind</vt:lpstr>
      <vt:lpstr>PowerPoint Presentation</vt:lpstr>
      <vt:lpstr>B.  How do you renew your mind?</vt:lpstr>
      <vt:lpstr>B.  How do you renew your mind?</vt:lpstr>
      <vt:lpstr>2.  Demolition strategy</vt:lpstr>
      <vt:lpstr>3.  Fixing your thoughts on Jesus   strategy</vt:lpstr>
      <vt:lpstr>4.  Put off / put on strategy 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Basics of Teen Challenge Ministry</dc:title>
  <dc:creator>Gregg Fischer</dc:creator>
  <cp:lastModifiedBy>Dave Batty</cp:lastModifiedBy>
  <cp:revision>25</cp:revision>
  <dcterms:created xsi:type="dcterms:W3CDTF">2009-06-30T20:45:33Z</dcterms:created>
  <dcterms:modified xsi:type="dcterms:W3CDTF">2014-03-13T21:08:34Z</dcterms:modified>
</cp:coreProperties>
</file>