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06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8EE1B-9A10-4239-8EC0-375850D56A3D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CCD02-26C7-4B84-AA4D-43BF452A8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0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T301.02        iTeenChallenge.org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8732CB-53E2-4069-A5BF-F15A3958F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229600" cy="2167128"/>
          </a:xfrm>
        </p:spPr>
        <p:txBody>
          <a:bodyPr/>
          <a:lstStyle/>
          <a:p>
            <a:r>
              <a:rPr lang="en-US" dirty="0" smtClean="0"/>
              <a:t>The  Leader’s  time: Tick Tock, Manage the Clock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5105400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Steward Time and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 Opportunities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Equip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41586" y="5105400"/>
            <a:ext cx="205661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TC logo gold on gold.bmp"/>
          <p:cNvPicPr>
            <a:picLocks noChangeAspect="1"/>
          </p:cNvPicPr>
          <p:nvPr/>
        </p:nvPicPr>
        <p:blipFill>
          <a:blip r:embed="rId3" cstate="print"/>
          <a:srcRect l="2801" t="5031" r="10373" b="9434"/>
          <a:stretch>
            <a:fillRect/>
          </a:stretch>
        </p:blipFill>
        <p:spPr>
          <a:xfrm>
            <a:off x="6705600" y="5098026"/>
            <a:ext cx="1905000" cy="10446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59306"/>
          <a:stretch>
            <a:fillRect/>
          </a:stretch>
        </p:blipFill>
        <p:spPr bwMode="auto">
          <a:xfrm>
            <a:off x="3429000" y="5105400"/>
            <a:ext cx="2286000" cy="108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	Be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result</a:t>
            </a:r>
            <a:r>
              <a:rPr lang="en-US" dirty="0" smtClean="0"/>
              <a:t>-oriented, rather 	than activity-oriented.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key accomplishments you have completed in your lifetime?</a:t>
            </a:r>
          </a:p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key accomplishments you would like to complete in your lifetime?</a:t>
            </a:r>
          </a:p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 doing today to move you toward completing them?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	Understand the value of 	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planning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take time to plan your work each day?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or why not?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yes, what planning tool do you use?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2971800"/>
            <a:ext cx="2450969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7.	Stay on your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465637"/>
          </a:xfrm>
        </p:spPr>
        <p:txBody>
          <a:bodyPr>
            <a:noAutofit/>
          </a:bodyPr>
          <a:lstStyle/>
          <a:p>
            <a:pPr>
              <a:spcAft>
                <a:spcPts val="2000"/>
              </a:spcAft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“main thing” at your place of ministry?</a:t>
            </a:r>
          </a:p>
          <a:p>
            <a:pPr>
              <a:spcAft>
                <a:spcPts val="2000"/>
              </a:spcAft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handle interruptions in your day?</a:t>
            </a:r>
          </a:p>
          <a:p>
            <a:pPr>
              <a:spcAft>
                <a:spcPts val="2000"/>
              </a:spcAft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interruptions keep you from your agenda?</a:t>
            </a:r>
          </a:p>
          <a:p>
            <a:pPr>
              <a:spcAft>
                <a:spcPts val="2000"/>
              </a:spcAft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determine if an interruption is part of “God’s agenda” for your day?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48916"/>
            <a:ext cx="1539586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We must seize the opportunity of a lifetime during the lifetime of the opportunity.</a:t>
            </a:r>
            <a:br>
              <a:rPr lang="en-US" dirty="0" smtClean="0"/>
            </a:br>
            <a:r>
              <a:rPr lang="en-US" dirty="0" smtClean="0"/>
              <a:t>                           </a:t>
            </a:r>
            <a:r>
              <a:rPr lang="en-US" sz="2800" i="1" dirty="0" smtClean="0"/>
              <a:t>--Steve Hill, Pastor, TC Alumnus</a:t>
            </a:r>
            <a:endParaRPr lang="en-US" sz="28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2790952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65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How hard is it for you to assess wonderful opportunities and determine if it truly is God’s desire for you to invest time and energy in it?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	Keep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responsibility</a:t>
            </a:r>
            <a:r>
              <a:rPr lang="en-US" dirty="0" smtClean="0"/>
              <a:t> where it 	belongs.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 should be made at lowest level possible.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allow staff to bring problems without possible solutions.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 others to make decisions.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7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responsibilities should you not give away—even if you would like to?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responsibilities should you give away that you are still holding on to?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	Assess your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energy</a:t>
            </a:r>
            <a:r>
              <a:rPr lang="en-US" dirty="0" smtClean="0"/>
              <a:t> level 	and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temperament</a:t>
            </a:r>
            <a:endParaRPr lang="en-US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stress can I handle?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“down time” do I require?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hours can I spend each day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with people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creative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most productive hours in my day?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administrative tasks? When creative 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10.	Develop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systems</a:t>
            </a:r>
            <a:r>
              <a:rPr lang="en-US" dirty="0" smtClean="0"/>
              <a:t> for 	regular tasks and simplify 	everything.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599"/>
            <a:ext cx="8229600" cy="3017837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free up our minds to do creative work.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148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	Do the project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right</a:t>
            </a:r>
            <a:r>
              <a:rPr lang="en-US" dirty="0" smtClean="0"/>
              <a:t> the 	first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real priorities</a:t>
            </a:r>
          </a:p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the plan – break it up into steps</a:t>
            </a:r>
          </a:p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yourself accountable to finish it</a:t>
            </a:r>
          </a:p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3:17  “Whatever you do in word or deed, do all in the name of the Lord Jesus.”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We must seize the opportunity of a lifetime during the lifetime of the opportunity.</a:t>
            </a:r>
            <a:br>
              <a:rPr lang="en-US" dirty="0" smtClean="0"/>
            </a:br>
            <a:r>
              <a:rPr lang="en-US" dirty="0" smtClean="0"/>
              <a:t>                           </a:t>
            </a:r>
            <a:r>
              <a:rPr lang="en-US" sz="2800" i="1" dirty="0" smtClean="0"/>
              <a:t>--Steve Hill, Pastor, TC Alumnus</a:t>
            </a:r>
            <a:endParaRPr lang="en-US" sz="28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2790952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Place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deadlines</a:t>
            </a:r>
            <a:r>
              <a:rPr lang="en-US" dirty="0" smtClean="0"/>
              <a:t> on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deadlines do you need to set for yourself today?</a:t>
            </a:r>
          </a:p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end of this week?</a:t>
            </a:r>
          </a:p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end of this month?</a:t>
            </a:r>
          </a:p>
          <a:p>
            <a:pPr>
              <a:spcAft>
                <a:spcPts val="20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next 3 months?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355489"/>
            <a:ext cx="1981200" cy="2633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	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Delegate</a:t>
            </a:r>
            <a:r>
              <a:rPr lang="en-US" dirty="0" smtClean="0"/>
              <a:t>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my greatest                                      challenges in delegating?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opportunities are you missing because you fail to delegate wisely?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316" y="381000"/>
            <a:ext cx="2286000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13 time management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yourself on each one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“0” Needs lots of improvement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“10” I do this really well</a:t>
            </a: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2 steps you can take to be a better steward of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time.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you begin these 2 steps?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7796213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38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en-US" sz="4400" dirty="0" smtClean="0"/>
              <a:t>Global Teen Challenge</a:t>
            </a:r>
          </a:p>
          <a:p>
            <a:pPr algn="ctr">
              <a:buFont typeface="Wingdings" pitchFamily="2" charset="2"/>
              <a:buNone/>
            </a:pPr>
            <a:endParaRPr lang="en-US" sz="2400" dirty="0" smtClean="0"/>
          </a:p>
          <a:p>
            <a:pPr algn="ctr">
              <a:buFont typeface="Wingdings" pitchFamily="2" charset="2"/>
              <a:buNone/>
            </a:pPr>
            <a:endParaRPr lang="en-US" sz="4400" dirty="0" smtClean="0"/>
          </a:p>
          <a:p>
            <a:pPr algn="ctr">
              <a:buFont typeface="Wingdings" pitchFamily="2" charset="2"/>
              <a:buNone/>
            </a:pPr>
            <a:endParaRPr lang="en-US" sz="4400" dirty="0"/>
          </a:p>
          <a:p>
            <a:pPr algn="ctr">
              <a:buFont typeface="Wingdings" pitchFamily="2" charset="2"/>
              <a:buNone/>
            </a:pPr>
            <a:r>
              <a:rPr lang="en-US" sz="4400" dirty="0" smtClean="0"/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sz="4400" dirty="0" smtClean="0"/>
              <a:t>www.iTeenChallenge.org</a:t>
            </a:r>
          </a:p>
          <a:p>
            <a:pPr algn="ctr">
              <a:buFont typeface="Wingdings" pitchFamily="2" charset="2"/>
              <a:buNone/>
            </a:pPr>
            <a:endParaRPr lang="en-US" sz="4400" dirty="0" smtClean="0"/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CE4E96B8-3DF1-4C5B-9099-F0989EAC74E9}" type="slidenum">
              <a:rPr lang="en-US"/>
              <a:pPr algn="r"/>
              <a:t>23</a:t>
            </a:fld>
            <a:endParaRPr lang="en-US"/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T301.02        iTeenChallenge.org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351" y="2411052"/>
            <a:ext cx="3657298" cy="20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 on </a:t>
            </a:r>
            <a:br>
              <a:rPr lang="en-US" dirty="0" smtClean="0"/>
            </a:br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0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	We all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time. </a:t>
            </a:r>
          </a:p>
          <a:p>
            <a:pPr>
              <a:spcAft>
                <a:spcPts val="20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	We cannot 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time. </a:t>
            </a:r>
          </a:p>
          <a:p>
            <a:pPr>
              <a:spcAft>
                <a:spcPts val="20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	We must accept this fact: time is 		the most 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resource to 		mankind.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9600"/>
            <a:ext cx="1905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txBody>
          <a:bodyPr/>
          <a:lstStyle/>
          <a:p>
            <a:r>
              <a:rPr lang="en-US" dirty="0" smtClean="0"/>
              <a:t>Basic Facts on </a:t>
            </a:r>
            <a:br>
              <a:rPr lang="en-US" dirty="0" smtClean="0"/>
            </a:br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18037"/>
          </a:xfrm>
        </p:spPr>
        <p:txBody>
          <a:bodyPr>
            <a:normAutofit lnSpcReduction="10000"/>
          </a:bodyPr>
          <a:lstStyle/>
          <a:p>
            <a:pPr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We cannot do anything to 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the quantity of time. </a:t>
            </a:r>
          </a:p>
          <a:p>
            <a:pPr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We can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steward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only time. </a:t>
            </a:r>
          </a:p>
          <a:p>
            <a:pPr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We can do anything, but we cannot 	do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We must accept the fact that we all 	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procrastinate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500"/>
              </a:spcAft>
              <a:tabLst>
                <a:tab pos="457200" algn="l"/>
              </a:tabLst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r>
              <a:rPr lang="en-US" dirty="0" smtClean="0"/>
              <a:t>Timely Advice about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spcAft>
                <a:spcPts val="200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conscious</a:t>
            </a:r>
          </a:p>
          <a:p>
            <a:pPr marL="742950" indent="-742950">
              <a:buClr>
                <a:schemeClr val="tx1"/>
              </a:buClr>
              <a:buSzPct val="100000"/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personal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log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each week.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38600"/>
            <a:ext cx="2133600" cy="1915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5684836"/>
          </a:xfrm>
        </p:spPr>
        <p:txBody>
          <a:bodyPr>
            <a:normAutofit/>
          </a:bodyPr>
          <a:lstStyle/>
          <a:p>
            <a:pPr>
              <a:buNone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Identify your major 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wasters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and eliminate one per week.</a:t>
            </a:r>
          </a:p>
          <a:p>
            <a:pPr lvl="1"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Discontinue them</a:t>
            </a:r>
          </a:p>
          <a:p>
            <a:pPr lvl="1"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 them</a:t>
            </a:r>
          </a:p>
          <a:p>
            <a:pPr lvl="1">
              <a:buClr>
                <a:schemeClr val="tx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Delegate them</a:t>
            </a:r>
          </a:p>
          <a:p>
            <a:pPr>
              <a:buClr>
                <a:schemeClr val="tx2">
                  <a:lumMod val="50000"/>
                </a:schemeClr>
              </a:buClr>
              <a:buSzPct val="100000"/>
              <a:buNone/>
              <a:tabLst>
                <a:tab pos="457200" algn="l"/>
              </a:tabLst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2">
                  <a:lumMod val="50000"/>
                </a:schemeClr>
              </a:buClr>
              <a:buSzPct val="100000"/>
              <a:buNone/>
              <a:tabLst>
                <a:tab pos="457200" algn="l"/>
              </a:tabLst>
            </a:pPr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talking makes things worse!</a:t>
            </a:r>
          </a:p>
          <a:p>
            <a:pPr>
              <a:buClr>
                <a:schemeClr val="tx2">
                  <a:lumMod val="50000"/>
                </a:schemeClr>
              </a:buClr>
              <a:buSzPct val="100000"/>
              <a:buNone/>
              <a:tabLst>
                <a:tab pos="457200" algn="l"/>
              </a:tabLst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David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Stiebel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86000"/>
            <a:ext cx="2019300" cy="2019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	Place a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value</a:t>
            </a:r>
            <a:r>
              <a:rPr lang="en-US" dirty="0" smtClean="0"/>
              <a:t> on each 	activity.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list of core values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list of “core activities” you will pursue each week.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top priorities—the core activities—of your ministry?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much time are you devoting to each of these on a weekly basis?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343400"/>
            <a:ext cx="13716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being seduced by the ministry of Teen 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areas of TC ministry have you neglected in the name of doing other “more important” ministry?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identified a set of core values for your life and ministry?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you integrating these core values into your time management of your key responsibilities?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32CB-53E2-4069-A5BF-F15A3958F9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T301.02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1483</TotalTime>
  <Words>682</Words>
  <Application>Microsoft Office PowerPoint</Application>
  <PresentationFormat>On-screen Show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Deluxe</vt:lpstr>
      <vt:lpstr>The  Leader’s  time: Tick Tock, Manage the Clock</vt:lpstr>
      <vt:lpstr>We must seize the opportunity of a lifetime during the lifetime of the opportunity.                            --Steve Hill, Pastor, TC Alumnus</vt:lpstr>
      <vt:lpstr>Basic Facts on  Time Management</vt:lpstr>
      <vt:lpstr>Basic Facts on  Time Management</vt:lpstr>
      <vt:lpstr>Timely Advice about Time</vt:lpstr>
      <vt:lpstr>PowerPoint Presentation</vt:lpstr>
      <vt:lpstr>4.  Place a value on each  activity.</vt:lpstr>
      <vt:lpstr>What are the top priorities—the core activities—of your ministry?  How much time are you devoting to each of these on a weekly basis?</vt:lpstr>
      <vt:lpstr>Are you being seduced by the ministry of Teen Challenge?</vt:lpstr>
      <vt:lpstr>5. Be result-oriented, rather  than activity-oriented.</vt:lpstr>
      <vt:lpstr>6. Understand the value of  planning.</vt:lpstr>
      <vt:lpstr>7. Stay on your agenda.</vt:lpstr>
      <vt:lpstr>We must seize the opportunity of a lifetime during the lifetime of the opportunity.                            --Steve Hill, Pastor, TC Alumnus</vt:lpstr>
      <vt:lpstr>How hard is it for you to assess wonderful opportunities and determine if it truly is God’s desire for you to invest time and energy in it?</vt:lpstr>
      <vt:lpstr>8. Keep responsibility where it  belongs.</vt:lpstr>
      <vt:lpstr>PowerPoint Presentation</vt:lpstr>
      <vt:lpstr>9. Assess your energy level  and temperament</vt:lpstr>
      <vt:lpstr>10. Develop systems for  regular tasks and simplify  everything.</vt:lpstr>
      <vt:lpstr>11. Do the project right the  first time</vt:lpstr>
      <vt:lpstr>12. Place deadlines on yourself</vt:lpstr>
      <vt:lpstr>13. Delegate wisely</vt:lpstr>
      <vt:lpstr>Assessment of 13 time management principles</vt:lpstr>
      <vt:lpstr>Contact information</vt:lpstr>
    </vt:vector>
  </TitlesOfParts>
  <Company>Global Teen Challenge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Leader’s  time: Tick Tock, Manage the Clock</dc:title>
  <dc:creator>Dave</dc:creator>
  <cp:lastModifiedBy>Gregg</cp:lastModifiedBy>
  <cp:revision>24</cp:revision>
  <dcterms:created xsi:type="dcterms:W3CDTF">2010-03-20T12:31:55Z</dcterms:created>
  <dcterms:modified xsi:type="dcterms:W3CDTF">2010-06-23T20:18:22Z</dcterms:modified>
</cp:coreProperties>
</file>